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7"/>
  </p:notesMasterIdLst>
  <p:handoutMasterIdLst>
    <p:handoutMasterId r:id="rId8"/>
  </p:handoutMasterIdLst>
  <p:sldIdLst>
    <p:sldId id="256" r:id="rId2"/>
    <p:sldId id="301" r:id="rId3"/>
    <p:sldId id="269" r:id="rId4"/>
    <p:sldId id="302" r:id="rId5"/>
    <p:sldId id="303" r:id="rId6"/>
  </p:sldIdLst>
  <p:sldSz cx="9144000" cy="6858000" type="screen4x3"/>
  <p:notesSz cx="6858000" cy="9144000"/>
  <p:defaultTextStyle>
    <a:defPPr>
      <a:defRPr lang="nl-BE"/>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086" y="-5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nl-BE"/>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endParaRPr lang="nl-BE"/>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nl-BE"/>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B516BE4A-E012-43D5-9A6B-14408702FB51}" type="slidenum">
              <a:rPr lang="nl-BE" altLang="nl-BE"/>
              <a:pPr>
                <a:defRPr/>
              </a:pPr>
              <a:t>‹nr.›</a:t>
            </a:fld>
            <a:endParaRPr lang="nl-BE" altLang="nl-B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8243B33-66E4-40F5-867A-3832C712301D}" type="datetimeFigureOut">
              <a:rPr lang="nl-BE"/>
              <a:pPr>
                <a:defRPr/>
              </a:pPr>
              <a:t>30/01/2018</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BE"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BE"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98DAA38A-232B-4154-BCCB-ABAB8C8C0D0F}" type="slidenum">
              <a:rPr lang="nl-BE" altLang="nl-BE"/>
              <a:pPr>
                <a:defRPr/>
              </a:pPr>
              <a:t>‹nr.›</a:t>
            </a:fld>
            <a:endParaRPr lang="nl-BE" altLang="nl-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638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altLang="nl-BE" smtClean="0"/>
          </a:p>
        </p:txBody>
      </p:sp>
      <p:sp>
        <p:nvSpPr>
          <p:cNvPr id="16388" name="Tijdelijke aanduiding voor dianummer 3"/>
          <p:cNvSpPr>
            <a:spLocks noGrp="1"/>
          </p:cNvSpPr>
          <p:nvPr>
            <p:ph type="sldNum" sz="quarter" idx="5"/>
          </p:nvPr>
        </p:nvSpPr>
        <p:spPr bwMode="auto">
          <a:noFill/>
          <a:ln>
            <a:miter lim="800000"/>
            <a:headEnd/>
            <a:tailEnd/>
          </a:ln>
        </p:spPr>
        <p:txBody>
          <a:bodyPr/>
          <a:lstStyle/>
          <a:p>
            <a:fld id="{0B3E4652-C081-40FE-9747-F1224EE36CE8}" type="slidenum">
              <a:rPr lang="nl-BE" altLang="nl-BE"/>
              <a:pPr/>
              <a:t>1</a:t>
            </a:fld>
            <a:endParaRPr lang="nl-BE" alt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hthoek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hthoek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hthoek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hthoek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Titel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nl-NL" smtClean="0"/>
              <a:t>Klik om de stijl te bewerken</a:t>
            </a:r>
            <a:endParaRPr lang="en-US"/>
          </a:p>
        </p:txBody>
      </p:sp>
      <p:sp>
        <p:nvSpPr>
          <p:cNvPr id="9" name="Ondertitel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smtClean="0"/>
              <a:t>Klik om het opmaakprofiel van de modelondertitel te bewerken</a:t>
            </a:r>
            <a:endParaRPr lang="en-US"/>
          </a:p>
        </p:txBody>
      </p:sp>
      <p:sp>
        <p:nvSpPr>
          <p:cNvPr id="10" name="Tijdelijke aanduiding voor datum 27"/>
          <p:cNvSpPr>
            <a:spLocks noGrp="1"/>
          </p:cNvSpPr>
          <p:nvPr>
            <p:ph type="dt" sz="half" idx="10"/>
          </p:nvPr>
        </p:nvSpPr>
        <p:spPr>
          <a:xfrm>
            <a:off x="6400800" y="6354763"/>
            <a:ext cx="2286000" cy="366712"/>
          </a:xfrm>
        </p:spPr>
        <p:txBody>
          <a:bodyPr/>
          <a:lstStyle>
            <a:lvl1pPr>
              <a:defRPr sz="1400"/>
            </a:lvl1pPr>
          </a:lstStyle>
          <a:p>
            <a:pPr>
              <a:defRPr/>
            </a:pPr>
            <a:fld id="{F9837A1D-AA54-4BEC-8F20-0EC1CED0E76C}" type="datetime1">
              <a:rPr lang="nl-BE"/>
              <a:pPr>
                <a:defRPr/>
              </a:pPr>
              <a:t>30/01/2018</a:t>
            </a:fld>
            <a:endParaRPr lang="nl-BE"/>
          </a:p>
        </p:txBody>
      </p:sp>
      <p:sp>
        <p:nvSpPr>
          <p:cNvPr id="11" name="Tijdelijke aanduiding voor voettekst 16"/>
          <p:cNvSpPr>
            <a:spLocks noGrp="1"/>
          </p:cNvSpPr>
          <p:nvPr>
            <p:ph type="ftr" sz="quarter" idx="11"/>
          </p:nvPr>
        </p:nvSpPr>
        <p:spPr>
          <a:xfrm>
            <a:off x="2898775" y="6354763"/>
            <a:ext cx="3475038" cy="366712"/>
          </a:xfrm>
        </p:spPr>
        <p:txBody>
          <a:bodyPr/>
          <a:lstStyle>
            <a:lvl1pPr>
              <a:defRPr/>
            </a:lvl1pPr>
          </a:lstStyle>
          <a:p>
            <a:pPr>
              <a:defRPr/>
            </a:pPr>
            <a:r>
              <a:rPr lang="nl-BE"/>
              <a:t>Rita CUYPERS -  Elewijt Center, Elewijt-Zemst</a:t>
            </a:r>
          </a:p>
        </p:txBody>
      </p:sp>
      <p:sp>
        <p:nvSpPr>
          <p:cNvPr id="12" name="Tijdelijke aanduiding voor dianummer 28"/>
          <p:cNvSpPr>
            <a:spLocks noGrp="1"/>
          </p:cNvSpPr>
          <p:nvPr>
            <p:ph type="sldNum" sz="quarter" idx="12"/>
          </p:nvPr>
        </p:nvSpPr>
        <p:spPr>
          <a:xfrm>
            <a:off x="1216025" y="6354763"/>
            <a:ext cx="1219200" cy="366712"/>
          </a:xfrm>
        </p:spPr>
        <p:txBody>
          <a:bodyPr/>
          <a:lstStyle>
            <a:lvl1pPr>
              <a:defRPr smtClean="0"/>
            </a:lvl1pPr>
          </a:lstStyle>
          <a:p>
            <a:pPr>
              <a:defRPr/>
            </a:pPr>
            <a:fld id="{0B01DED7-3C0A-442D-825A-BBCF3D9B697D}" type="slidenum">
              <a:rPr lang="nl-BE" altLang="nl-BE"/>
              <a:pPr>
                <a:defRPr/>
              </a:pPr>
              <a:t>‹nr.›</a:t>
            </a:fld>
            <a:endParaRPr lang="nl-BE" alt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13"/>
          <p:cNvSpPr>
            <a:spLocks noGrp="1"/>
          </p:cNvSpPr>
          <p:nvPr>
            <p:ph type="dt" sz="half" idx="10"/>
          </p:nvPr>
        </p:nvSpPr>
        <p:spPr/>
        <p:txBody>
          <a:bodyPr/>
          <a:lstStyle>
            <a:lvl1pPr>
              <a:defRPr/>
            </a:lvl1pPr>
          </a:lstStyle>
          <a:p>
            <a:pPr>
              <a:defRPr/>
            </a:pPr>
            <a:fld id="{538BC3E9-CFCA-4B94-AC5C-BD7A1FABDFE7}" type="datetime1">
              <a:rPr lang="nl-BE"/>
              <a:pPr>
                <a:defRPr/>
              </a:pPr>
              <a:t>30/01/2018</a:t>
            </a:fld>
            <a:endParaRPr lang="nl-BE"/>
          </a:p>
        </p:txBody>
      </p:sp>
      <p:sp>
        <p:nvSpPr>
          <p:cNvPr id="5" name="Tijdelijke aanduiding voor voettekst 2"/>
          <p:cNvSpPr>
            <a:spLocks noGrp="1"/>
          </p:cNvSpPr>
          <p:nvPr>
            <p:ph type="ftr" sz="quarter" idx="11"/>
          </p:nvPr>
        </p:nvSpPr>
        <p:spPr/>
        <p:txBody>
          <a:bodyPr/>
          <a:lstStyle>
            <a:lvl1pPr>
              <a:defRPr/>
            </a:lvl1pPr>
          </a:lstStyle>
          <a:p>
            <a:pPr>
              <a:defRPr/>
            </a:pPr>
            <a:r>
              <a:rPr lang="nl-BE"/>
              <a:t>Rita CUYPERS -  Elewijt Center, Elewijt-Zemst</a:t>
            </a:r>
          </a:p>
        </p:txBody>
      </p:sp>
      <p:sp>
        <p:nvSpPr>
          <p:cNvPr id="6" name="Tijdelijke aanduiding voor dianummer 22"/>
          <p:cNvSpPr>
            <a:spLocks noGrp="1"/>
          </p:cNvSpPr>
          <p:nvPr>
            <p:ph type="sldNum" sz="quarter" idx="12"/>
          </p:nvPr>
        </p:nvSpPr>
        <p:spPr/>
        <p:txBody>
          <a:bodyPr/>
          <a:lstStyle>
            <a:lvl1pPr>
              <a:defRPr/>
            </a:lvl1pPr>
          </a:lstStyle>
          <a:p>
            <a:pPr>
              <a:defRPr/>
            </a:pPr>
            <a:fld id="{4CBD59C5-BADD-472A-9C18-7083DACFCDF5}" type="slidenum">
              <a:rPr lang="nl-BE" altLang="nl-BE"/>
              <a:pPr>
                <a:defRPr/>
              </a:pPr>
              <a:t>‹nr.›</a:t>
            </a:fld>
            <a:endParaRPr lang="nl-BE" alt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4" name="Rechte verbindingslijn 3"/>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BE"/>
          </a:p>
        </p:txBody>
      </p:sp>
      <p:sp>
        <p:nvSpPr>
          <p:cNvPr id="5" name="Gelijkbenige driehoek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hte verbindingslijn 5"/>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p:spPr>
        <p:txBody>
          <a:bodyPr/>
          <a:lstStyle/>
          <a:p>
            <a:pPr>
              <a:defRPr/>
            </a:pPr>
            <a:endParaRPr lang="nl-BE"/>
          </a:p>
        </p:txBody>
      </p:sp>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B6EC6660-1768-4F35-B268-7A694F610EDD}" type="datetime1">
              <a:rPr lang="nl-BE"/>
              <a:pPr>
                <a:defRPr/>
              </a:pPr>
              <a:t>30/01/2018</a:t>
            </a:fld>
            <a:endParaRPr lang="nl-BE"/>
          </a:p>
        </p:txBody>
      </p:sp>
      <p:sp>
        <p:nvSpPr>
          <p:cNvPr id="8" name="Tijdelijke aanduiding voor voettekst 4"/>
          <p:cNvSpPr>
            <a:spLocks noGrp="1"/>
          </p:cNvSpPr>
          <p:nvPr>
            <p:ph type="ftr" sz="quarter" idx="11"/>
          </p:nvPr>
        </p:nvSpPr>
        <p:spPr/>
        <p:txBody>
          <a:bodyPr/>
          <a:lstStyle>
            <a:lvl1pPr>
              <a:defRPr/>
            </a:lvl1pPr>
          </a:lstStyle>
          <a:p>
            <a:pPr>
              <a:defRPr/>
            </a:pPr>
            <a:r>
              <a:rPr lang="nl-BE"/>
              <a:t>Rita CUYPERS -  Elewijt Center, Elewijt-Zemst</a:t>
            </a:r>
          </a:p>
        </p:txBody>
      </p:sp>
      <p:sp>
        <p:nvSpPr>
          <p:cNvPr id="9" name="Tijdelijke aanduiding voor dianummer 5"/>
          <p:cNvSpPr>
            <a:spLocks noGrp="1"/>
          </p:cNvSpPr>
          <p:nvPr>
            <p:ph type="sldNum" sz="quarter" idx="12"/>
          </p:nvPr>
        </p:nvSpPr>
        <p:spPr/>
        <p:txBody>
          <a:bodyPr/>
          <a:lstStyle>
            <a:lvl1pPr>
              <a:defRPr smtClean="0"/>
            </a:lvl1pPr>
          </a:lstStyle>
          <a:p>
            <a:pPr>
              <a:defRPr/>
            </a:pPr>
            <a:fld id="{3096B589-DFBC-4CAB-99FC-7736FE0761C0}" type="slidenum">
              <a:rPr lang="nl-BE" altLang="nl-BE"/>
              <a:pPr>
                <a:defRPr/>
              </a:pPr>
              <a:t>‹nr.›</a:t>
            </a:fld>
            <a:endParaRPr lang="nl-BE" alt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8" name="Tijdelijke aanduiding voor inhoud 7"/>
          <p:cNvSpPr>
            <a:spLocks noGrp="1"/>
          </p:cNvSpPr>
          <p:nvPr>
            <p:ph sz="quarter" idx="1"/>
          </p:nvPr>
        </p:nvSpPr>
        <p:spPr>
          <a:xfrm>
            <a:off x="457200" y="1219200"/>
            <a:ext cx="8229600" cy="49377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13"/>
          <p:cNvSpPr>
            <a:spLocks noGrp="1"/>
          </p:cNvSpPr>
          <p:nvPr>
            <p:ph type="dt" sz="half" idx="10"/>
          </p:nvPr>
        </p:nvSpPr>
        <p:spPr>
          <a:xfrm>
            <a:off x="7380288" y="6356350"/>
            <a:ext cx="1309687" cy="365125"/>
          </a:xfrm>
        </p:spPr>
        <p:txBody>
          <a:bodyPr/>
          <a:lstStyle>
            <a:lvl1pPr>
              <a:defRPr/>
            </a:lvl1pPr>
          </a:lstStyle>
          <a:p>
            <a:pPr>
              <a:defRPr/>
            </a:pPr>
            <a:r>
              <a:rPr lang="nl-BE"/>
              <a:t>25/02/2015</a:t>
            </a:r>
          </a:p>
        </p:txBody>
      </p:sp>
      <p:sp>
        <p:nvSpPr>
          <p:cNvPr id="5" name="Tijdelijke aanduiding voor voettekst 2"/>
          <p:cNvSpPr>
            <a:spLocks noGrp="1"/>
          </p:cNvSpPr>
          <p:nvPr>
            <p:ph type="ftr" sz="quarter" idx="11"/>
          </p:nvPr>
        </p:nvSpPr>
        <p:spPr>
          <a:xfrm>
            <a:off x="2700338" y="6356350"/>
            <a:ext cx="4103687" cy="365125"/>
          </a:xfrm>
        </p:spPr>
        <p:txBody>
          <a:bodyPr/>
          <a:lstStyle>
            <a:lvl1pPr>
              <a:defRPr/>
            </a:lvl1pPr>
          </a:lstStyle>
          <a:p>
            <a:pPr>
              <a:defRPr/>
            </a:pPr>
            <a:r>
              <a:rPr lang="nl-BE"/>
              <a:t>Rita CUYPERS -  </a:t>
            </a:r>
            <a:r>
              <a:rPr lang="nl-BE" err="1"/>
              <a:t>Elewijt</a:t>
            </a:r>
            <a:r>
              <a:rPr lang="nl-BE"/>
              <a:t> Center, </a:t>
            </a:r>
            <a:r>
              <a:rPr lang="nl-BE" err="1"/>
              <a:t>Elewijt-Zemst</a:t>
            </a:r>
            <a:endParaRPr lang="nl-BE"/>
          </a:p>
        </p:txBody>
      </p:sp>
      <p:sp>
        <p:nvSpPr>
          <p:cNvPr id="6" name="Tijdelijke aanduiding voor dianummer 22"/>
          <p:cNvSpPr>
            <a:spLocks noGrp="1"/>
          </p:cNvSpPr>
          <p:nvPr>
            <p:ph type="sldNum" sz="quarter" idx="12"/>
          </p:nvPr>
        </p:nvSpPr>
        <p:spPr/>
        <p:txBody>
          <a:bodyPr/>
          <a:lstStyle>
            <a:lvl1pPr>
              <a:defRPr smtClean="0"/>
            </a:lvl1pPr>
          </a:lstStyle>
          <a:p>
            <a:pPr>
              <a:defRPr/>
            </a:pPr>
            <a:fld id="{FFC55A0E-3668-43F2-8AE8-B024F2339A95}" type="slidenum">
              <a:rPr lang="nl-BE" altLang="nl-BE"/>
              <a:pPr>
                <a:defRPr/>
              </a:pPr>
              <a:t>‹nr.›</a:t>
            </a:fld>
            <a:endParaRPr lang="nl-BE" alt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4" name="Rechthoek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hthoek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el 1"/>
          <p:cNvSpPr>
            <a:spLocks noGrp="1"/>
          </p:cNvSpPr>
          <p:nvPr>
            <p:ph type="title"/>
          </p:nvPr>
        </p:nvSpPr>
        <p:spPr>
          <a:xfrm>
            <a:off x="1219200" y="2971800"/>
            <a:ext cx="6858000" cy="1066800"/>
          </a:xfrm>
        </p:spPr>
        <p:txBody>
          <a:bodyPr anchor="t"/>
          <a:lstStyle>
            <a:lvl1pPr algn="r">
              <a:buNone/>
              <a:defRPr sz="3200" b="0" cap="none" baseline="0"/>
            </a:lvl1pPr>
          </a:lstStyle>
          <a:p>
            <a:r>
              <a:rPr lang="nl-NL" smtClean="0"/>
              <a:t>Klik om de stijl te bewerken</a:t>
            </a:r>
            <a:endParaRPr lang="en-US"/>
          </a:p>
        </p:txBody>
      </p:sp>
      <p:sp>
        <p:nvSpPr>
          <p:cNvPr id="3" name="Tijdelijke aanduiding voor tekst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smtClean="0"/>
              <a:t>Klik om de modelstijlen te bewerken</a:t>
            </a:r>
          </a:p>
        </p:txBody>
      </p:sp>
      <p:sp>
        <p:nvSpPr>
          <p:cNvPr id="6" name="Tijdelijke aanduiding voor datum 3"/>
          <p:cNvSpPr>
            <a:spLocks noGrp="1"/>
          </p:cNvSpPr>
          <p:nvPr>
            <p:ph type="dt" sz="half" idx="10"/>
          </p:nvPr>
        </p:nvSpPr>
        <p:spPr>
          <a:xfrm>
            <a:off x="6400800" y="6354763"/>
            <a:ext cx="2286000" cy="366712"/>
          </a:xfrm>
        </p:spPr>
        <p:txBody>
          <a:bodyPr/>
          <a:lstStyle>
            <a:lvl1pPr>
              <a:defRPr/>
            </a:lvl1pPr>
          </a:lstStyle>
          <a:p>
            <a:pPr>
              <a:defRPr/>
            </a:pPr>
            <a:fld id="{8C75BD5B-EE0A-4F18-88E2-5D62849A16DA}" type="datetime1">
              <a:rPr lang="nl-BE"/>
              <a:pPr>
                <a:defRPr/>
              </a:pPr>
              <a:t>30/01/2018</a:t>
            </a:fld>
            <a:endParaRPr lang="nl-BE"/>
          </a:p>
        </p:txBody>
      </p:sp>
      <p:sp>
        <p:nvSpPr>
          <p:cNvPr id="7" name="Tijdelijke aanduiding voor voettekst 4"/>
          <p:cNvSpPr>
            <a:spLocks noGrp="1"/>
          </p:cNvSpPr>
          <p:nvPr>
            <p:ph type="ftr" sz="quarter" idx="11"/>
          </p:nvPr>
        </p:nvSpPr>
        <p:spPr>
          <a:xfrm>
            <a:off x="2898775" y="6354763"/>
            <a:ext cx="3475038" cy="366712"/>
          </a:xfrm>
        </p:spPr>
        <p:txBody>
          <a:bodyPr/>
          <a:lstStyle>
            <a:lvl1pPr>
              <a:defRPr/>
            </a:lvl1pPr>
          </a:lstStyle>
          <a:p>
            <a:pPr>
              <a:defRPr/>
            </a:pPr>
            <a:r>
              <a:rPr lang="nl-BE"/>
              <a:t>Rita CUYPERS -  Elewijt Center, Elewijt-Zemst</a:t>
            </a:r>
          </a:p>
        </p:txBody>
      </p:sp>
      <p:sp>
        <p:nvSpPr>
          <p:cNvPr id="8" name="Tijdelijke aanduiding voor dianummer 5"/>
          <p:cNvSpPr>
            <a:spLocks noGrp="1"/>
          </p:cNvSpPr>
          <p:nvPr>
            <p:ph type="sldNum" sz="quarter" idx="12"/>
          </p:nvPr>
        </p:nvSpPr>
        <p:spPr>
          <a:xfrm>
            <a:off x="1069975" y="6354763"/>
            <a:ext cx="1520825" cy="366712"/>
          </a:xfrm>
        </p:spPr>
        <p:txBody>
          <a:bodyPr/>
          <a:lstStyle>
            <a:lvl1pPr>
              <a:defRPr smtClean="0"/>
            </a:lvl1pPr>
          </a:lstStyle>
          <a:p>
            <a:pPr>
              <a:defRPr/>
            </a:pPr>
            <a:fld id="{A6CA4547-A7D6-4A1A-89B8-DC78CFDCE960}" type="slidenum">
              <a:rPr lang="nl-BE" altLang="nl-BE"/>
              <a:pPr>
                <a:defRPr/>
              </a:pPr>
              <a:t>‹nr.›</a:t>
            </a:fld>
            <a:endParaRPr lang="nl-BE" altLang="nl-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lang="nl-NL" smtClean="0"/>
              <a:t>Klik om de stijl te bewerken</a:t>
            </a:r>
            <a:endParaRPr lang="en-US"/>
          </a:p>
        </p:txBody>
      </p:sp>
      <p:sp>
        <p:nvSpPr>
          <p:cNvPr id="9" name="Tijdelijke aanduiding voor inhoud 8"/>
          <p:cNvSpPr>
            <a:spLocks noGrp="1"/>
          </p:cNvSpPr>
          <p:nvPr>
            <p:ph sz="quarter" idx="1"/>
          </p:nvPr>
        </p:nvSpPr>
        <p:spPr>
          <a:xfrm>
            <a:off x="457200" y="1219200"/>
            <a:ext cx="4041648" cy="49377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Tijdelijke aanduiding voor inhoud 10"/>
          <p:cNvSpPr>
            <a:spLocks noGrp="1"/>
          </p:cNvSpPr>
          <p:nvPr>
            <p:ph sz="quarter" idx="2"/>
          </p:nvPr>
        </p:nvSpPr>
        <p:spPr>
          <a:xfrm>
            <a:off x="4632198" y="1216152"/>
            <a:ext cx="4041648" cy="49377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13"/>
          <p:cNvSpPr>
            <a:spLocks noGrp="1"/>
          </p:cNvSpPr>
          <p:nvPr>
            <p:ph type="dt" sz="half" idx="10"/>
          </p:nvPr>
        </p:nvSpPr>
        <p:spPr/>
        <p:txBody>
          <a:bodyPr/>
          <a:lstStyle>
            <a:lvl1pPr>
              <a:defRPr/>
            </a:lvl1pPr>
          </a:lstStyle>
          <a:p>
            <a:pPr>
              <a:defRPr/>
            </a:pPr>
            <a:fld id="{0DB2572E-4168-4D93-83FD-DF4019BE1489}" type="datetime1">
              <a:rPr lang="nl-BE"/>
              <a:pPr>
                <a:defRPr/>
              </a:pPr>
              <a:t>30/01/2018</a:t>
            </a:fld>
            <a:endParaRPr lang="nl-BE"/>
          </a:p>
        </p:txBody>
      </p:sp>
      <p:sp>
        <p:nvSpPr>
          <p:cNvPr id="6" name="Tijdelijke aanduiding voor voettekst 2"/>
          <p:cNvSpPr>
            <a:spLocks noGrp="1"/>
          </p:cNvSpPr>
          <p:nvPr>
            <p:ph type="ftr" sz="quarter" idx="11"/>
          </p:nvPr>
        </p:nvSpPr>
        <p:spPr/>
        <p:txBody>
          <a:bodyPr/>
          <a:lstStyle>
            <a:lvl1pPr>
              <a:defRPr/>
            </a:lvl1pPr>
          </a:lstStyle>
          <a:p>
            <a:pPr>
              <a:defRPr/>
            </a:pPr>
            <a:r>
              <a:rPr lang="nl-BE"/>
              <a:t>Rita CUYPERS -  Elewijt Center, Elewijt-Zemst</a:t>
            </a:r>
          </a:p>
        </p:txBody>
      </p:sp>
      <p:sp>
        <p:nvSpPr>
          <p:cNvPr id="7" name="Tijdelijke aanduiding voor dianummer 22"/>
          <p:cNvSpPr>
            <a:spLocks noGrp="1"/>
          </p:cNvSpPr>
          <p:nvPr>
            <p:ph type="sldNum" sz="quarter" idx="12"/>
          </p:nvPr>
        </p:nvSpPr>
        <p:spPr/>
        <p:txBody>
          <a:bodyPr/>
          <a:lstStyle>
            <a:lvl1pPr>
              <a:defRPr/>
            </a:lvl1pPr>
          </a:lstStyle>
          <a:p>
            <a:pPr>
              <a:defRPr/>
            </a:pPr>
            <a:fld id="{583C57DC-F6E5-45D4-8399-7035C4431592}" type="slidenum">
              <a:rPr lang="nl-BE" altLang="nl-BE"/>
              <a:pPr>
                <a:defRPr/>
              </a:pPr>
              <a:t>‹nr.›</a:t>
            </a:fld>
            <a:endParaRPr lang="nl-BE" alt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4" name="Tijdelijke aanduiding voor tekst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11" name="Tijdelijke aanduiding voor inhoud 10"/>
          <p:cNvSpPr>
            <a:spLocks noGrp="1"/>
          </p:cNvSpPr>
          <p:nvPr>
            <p:ph sz="quarter" idx="2"/>
          </p:nvPr>
        </p:nvSpPr>
        <p:spPr>
          <a:xfrm>
            <a:off x="457200" y="2133600"/>
            <a:ext cx="4038600" cy="40386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3" name="Tijdelijke aanduiding voor inhoud 12"/>
          <p:cNvSpPr>
            <a:spLocks noGrp="1"/>
          </p:cNvSpPr>
          <p:nvPr>
            <p:ph sz="quarter" idx="4"/>
          </p:nvPr>
        </p:nvSpPr>
        <p:spPr>
          <a:xfrm>
            <a:off x="4648200" y="2133600"/>
            <a:ext cx="4038600" cy="40386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13"/>
          <p:cNvSpPr>
            <a:spLocks noGrp="1"/>
          </p:cNvSpPr>
          <p:nvPr>
            <p:ph type="dt" sz="half" idx="10"/>
          </p:nvPr>
        </p:nvSpPr>
        <p:spPr/>
        <p:txBody>
          <a:bodyPr/>
          <a:lstStyle>
            <a:lvl1pPr>
              <a:defRPr/>
            </a:lvl1pPr>
          </a:lstStyle>
          <a:p>
            <a:pPr>
              <a:defRPr/>
            </a:pPr>
            <a:fld id="{30E3FAEF-E66E-4C39-A827-67ED2AC8680E}" type="datetime1">
              <a:rPr lang="nl-BE"/>
              <a:pPr>
                <a:defRPr/>
              </a:pPr>
              <a:t>30/01/2018</a:t>
            </a:fld>
            <a:endParaRPr lang="nl-BE"/>
          </a:p>
        </p:txBody>
      </p:sp>
      <p:sp>
        <p:nvSpPr>
          <p:cNvPr id="8" name="Tijdelijke aanduiding voor voettekst 2"/>
          <p:cNvSpPr>
            <a:spLocks noGrp="1"/>
          </p:cNvSpPr>
          <p:nvPr>
            <p:ph type="ftr" sz="quarter" idx="11"/>
          </p:nvPr>
        </p:nvSpPr>
        <p:spPr/>
        <p:txBody>
          <a:bodyPr/>
          <a:lstStyle>
            <a:lvl1pPr>
              <a:defRPr/>
            </a:lvl1pPr>
          </a:lstStyle>
          <a:p>
            <a:pPr>
              <a:defRPr/>
            </a:pPr>
            <a:r>
              <a:rPr lang="nl-BE"/>
              <a:t>Rita CUYPERS -  Elewijt Center, Elewijt-Zemst</a:t>
            </a:r>
          </a:p>
        </p:txBody>
      </p:sp>
      <p:sp>
        <p:nvSpPr>
          <p:cNvPr id="9" name="Tijdelijke aanduiding voor dianummer 22"/>
          <p:cNvSpPr>
            <a:spLocks noGrp="1"/>
          </p:cNvSpPr>
          <p:nvPr>
            <p:ph type="sldNum" sz="quarter" idx="12"/>
          </p:nvPr>
        </p:nvSpPr>
        <p:spPr/>
        <p:txBody>
          <a:bodyPr/>
          <a:lstStyle>
            <a:lvl1pPr>
              <a:defRPr/>
            </a:lvl1pPr>
          </a:lstStyle>
          <a:p>
            <a:pPr>
              <a:defRPr/>
            </a:pPr>
            <a:fld id="{4375C185-F32E-47EA-A8C2-11D760488AA7}" type="slidenum">
              <a:rPr lang="nl-BE" altLang="nl-BE"/>
              <a:pPr>
                <a:defRPr/>
              </a:pPr>
              <a:t>‹nr.›</a:t>
            </a:fld>
            <a:endParaRPr lang="nl-BE" alt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Gelijkbenige driehoek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el 1"/>
          <p:cNvSpPr>
            <a:spLocks noGrp="1"/>
          </p:cNvSpPr>
          <p:nvPr>
            <p:ph type="title"/>
          </p:nvPr>
        </p:nvSpPr>
        <p:spPr>
          <a:xfrm>
            <a:off x="457200" y="228600"/>
            <a:ext cx="8229600" cy="914400"/>
          </a:xfrm>
        </p:spPr>
        <p:txBody>
          <a:bodyPr/>
          <a:lstStyle/>
          <a:p>
            <a:r>
              <a:rPr lang="nl-NL" smtClean="0"/>
              <a:t>Klik om de stijl te bewerken</a:t>
            </a:r>
            <a:endParaRPr lang="en-US"/>
          </a:p>
        </p:txBody>
      </p:sp>
      <p:sp>
        <p:nvSpPr>
          <p:cNvPr id="4" name="Tijdelijke aanduiding voor datum 2"/>
          <p:cNvSpPr>
            <a:spLocks noGrp="1"/>
          </p:cNvSpPr>
          <p:nvPr>
            <p:ph type="dt" sz="half" idx="10"/>
          </p:nvPr>
        </p:nvSpPr>
        <p:spPr/>
        <p:txBody>
          <a:bodyPr/>
          <a:lstStyle>
            <a:lvl1pPr>
              <a:defRPr/>
            </a:lvl1pPr>
          </a:lstStyle>
          <a:p>
            <a:pPr>
              <a:defRPr/>
            </a:pPr>
            <a:fld id="{871BCC26-50B4-4FB8-80AD-F7BB6D66C44A}" type="datetime1">
              <a:rPr lang="nl-BE"/>
              <a:pPr>
                <a:defRPr/>
              </a:pPr>
              <a:t>30/01/2018</a:t>
            </a:fld>
            <a:endParaRPr lang="nl-BE"/>
          </a:p>
        </p:txBody>
      </p:sp>
      <p:sp>
        <p:nvSpPr>
          <p:cNvPr id="5" name="Tijdelijke aanduiding voor voettekst 3"/>
          <p:cNvSpPr>
            <a:spLocks noGrp="1"/>
          </p:cNvSpPr>
          <p:nvPr>
            <p:ph type="ftr" sz="quarter" idx="11"/>
          </p:nvPr>
        </p:nvSpPr>
        <p:spPr/>
        <p:txBody>
          <a:bodyPr/>
          <a:lstStyle>
            <a:lvl1pPr>
              <a:defRPr/>
            </a:lvl1pPr>
          </a:lstStyle>
          <a:p>
            <a:pPr>
              <a:defRPr/>
            </a:pPr>
            <a:r>
              <a:rPr lang="nl-BE"/>
              <a:t>Rita CUYPERS -  Elewijt Center, Elewijt-Zemst</a:t>
            </a:r>
          </a:p>
        </p:txBody>
      </p:sp>
      <p:sp>
        <p:nvSpPr>
          <p:cNvPr id="6" name="Tijdelijke aanduiding voor dianummer 4"/>
          <p:cNvSpPr>
            <a:spLocks noGrp="1"/>
          </p:cNvSpPr>
          <p:nvPr>
            <p:ph type="sldNum" sz="quarter" idx="12"/>
          </p:nvPr>
        </p:nvSpPr>
        <p:spPr/>
        <p:txBody>
          <a:bodyPr/>
          <a:lstStyle>
            <a:lvl1pPr>
              <a:defRPr smtClean="0"/>
            </a:lvl1pPr>
          </a:lstStyle>
          <a:p>
            <a:pPr>
              <a:defRPr/>
            </a:pPr>
            <a:fld id="{51845E77-42A9-4F24-A0E4-F0E78FF14DFC}" type="slidenum">
              <a:rPr lang="nl-BE" altLang="nl-BE"/>
              <a:pPr>
                <a:defRPr/>
              </a:pPr>
              <a:t>‹nr.›</a:t>
            </a:fld>
            <a:endParaRPr lang="nl-BE" alt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Rechte verbindingslijn 1"/>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BE"/>
          </a:p>
        </p:txBody>
      </p:sp>
      <p:sp>
        <p:nvSpPr>
          <p:cNvPr id="3" name="Gelijkbenige driehoek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Tijdelijke aanduiding voor datum 1"/>
          <p:cNvSpPr>
            <a:spLocks noGrp="1"/>
          </p:cNvSpPr>
          <p:nvPr>
            <p:ph type="dt" sz="half" idx="10"/>
          </p:nvPr>
        </p:nvSpPr>
        <p:spPr/>
        <p:txBody>
          <a:bodyPr/>
          <a:lstStyle>
            <a:lvl1pPr>
              <a:defRPr/>
            </a:lvl1pPr>
          </a:lstStyle>
          <a:p>
            <a:pPr>
              <a:defRPr/>
            </a:pPr>
            <a:fld id="{8E6466CF-7789-4FD2-91C7-ABB7BA4E4008}" type="datetime1">
              <a:rPr lang="nl-BE"/>
              <a:pPr>
                <a:defRPr/>
              </a:pPr>
              <a:t>30/01/2018</a:t>
            </a:fld>
            <a:endParaRPr lang="nl-BE"/>
          </a:p>
        </p:txBody>
      </p:sp>
      <p:sp>
        <p:nvSpPr>
          <p:cNvPr id="5" name="Tijdelijke aanduiding voor voettekst 2"/>
          <p:cNvSpPr>
            <a:spLocks noGrp="1"/>
          </p:cNvSpPr>
          <p:nvPr>
            <p:ph type="ftr" sz="quarter" idx="11"/>
          </p:nvPr>
        </p:nvSpPr>
        <p:spPr/>
        <p:txBody>
          <a:bodyPr/>
          <a:lstStyle>
            <a:lvl1pPr>
              <a:defRPr/>
            </a:lvl1pPr>
          </a:lstStyle>
          <a:p>
            <a:pPr>
              <a:defRPr/>
            </a:pPr>
            <a:r>
              <a:rPr lang="nl-BE"/>
              <a:t>Rita CUYPERS -  Elewijt Center, Elewijt-Zemst</a:t>
            </a:r>
          </a:p>
        </p:txBody>
      </p:sp>
      <p:sp>
        <p:nvSpPr>
          <p:cNvPr id="6" name="Tijdelijke aanduiding voor dianummer 3"/>
          <p:cNvSpPr>
            <a:spLocks noGrp="1"/>
          </p:cNvSpPr>
          <p:nvPr>
            <p:ph type="sldNum" sz="quarter" idx="12"/>
          </p:nvPr>
        </p:nvSpPr>
        <p:spPr/>
        <p:txBody>
          <a:bodyPr/>
          <a:lstStyle>
            <a:lvl1pPr>
              <a:defRPr smtClean="0"/>
            </a:lvl1pPr>
          </a:lstStyle>
          <a:p>
            <a:pPr>
              <a:defRPr/>
            </a:pPr>
            <a:fld id="{EA2F1D96-94A2-4B37-8565-18AA2026434F}" type="slidenum">
              <a:rPr lang="nl-BE" altLang="nl-BE"/>
              <a:pPr>
                <a:defRPr/>
              </a:pPr>
              <a:t>‹nr.›</a:t>
            </a:fld>
            <a:endParaRPr lang="nl-BE" alt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5" name="Rechte verbindingslijn 4"/>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BE"/>
          </a:p>
        </p:txBody>
      </p:sp>
      <p:sp>
        <p:nvSpPr>
          <p:cNvPr id="6" name="Rechte verbindingslijn 5"/>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p:spPr>
        <p:txBody>
          <a:bodyPr/>
          <a:lstStyle/>
          <a:p>
            <a:pPr>
              <a:defRPr/>
            </a:pPr>
            <a:endParaRPr lang="nl-BE"/>
          </a:p>
        </p:txBody>
      </p:sp>
      <p:sp>
        <p:nvSpPr>
          <p:cNvPr id="7" name="Gelijkbenige driehoek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el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nl-NL" smtClean="0"/>
              <a:t>Klik om de stijl te bewerken</a:t>
            </a:r>
            <a:endParaRPr lang="en-US"/>
          </a:p>
        </p:txBody>
      </p:sp>
      <p:sp>
        <p:nvSpPr>
          <p:cNvPr id="3" name="Tijdelijke aanduiding voor teks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nl-NL" smtClean="0"/>
              <a:t>Klik om de modelstijlen te bewerken</a:t>
            </a:r>
          </a:p>
        </p:txBody>
      </p:sp>
      <p:sp>
        <p:nvSpPr>
          <p:cNvPr id="12" name="Tijdelijke aanduiding voor inhoud 11"/>
          <p:cNvSpPr>
            <a:spLocks noGrp="1"/>
          </p:cNvSpPr>
          <p:nvPr>
            <p:ph sz="quarter" idx="1"/>
          </p:nvPr>
        </p:nvSpPr>
        <p:spPr>
          <a:xfrm>
            <a:off x="304800" y="304800"/>
            <a:ext cx="5715000" cy="57150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8" name="Tijdelijke aanduiding voor datum 4"/>
          <p:cNvSpPr>
            <a:spLocks noGrp="1"/>
          </p:cNvSpPr>
          <p:nvPr>
            <p:ph type="dt" sz="half" idx="10"/>
          </p:nvPr>
        </p:nvSpPr>
        <p:spPr/>
        <p:txBody>
          <a:bodyPr/>
          <a:lstStyle>
            <a:lvl1pPr>
              <a:defRPr/>
            </a:lvl1pPr>
          </a:lstStyle>
          <a:p>
            <a:pPr>
              <a:defRPr/>
            </a:pPr>
            <a:fld id="{A9E633F2-A528-4E95-9D24-AEFDEF5B3D40}" type="datetime1">
              <a:rPr lang="nl-BE"/>
              <a:pPr>
                <a:defRPr/>
              </a:pPr>
              <a:t>30/01/2018</a:t>
            </a:fld>
            <a:endParaRPr lang="nl-BE"/>
          </a:p>
        </p:txBody>
      </p:sp>
      <p:sp>
        <p:nvSpPr>
          <p:cNvPr id="9" name="Tijdelijke aanduiding voor voettekst 5"/>
          <p:cNvSpPr>
            <a:spLocks noGrp="1"/>
          </p:cNvSpPr>
          <p:nvPr>
            <p:ph type="ftr" sz="quarter" idx="11"/>
          </p:nvPr>
        </p:nvSpPr>
        <p:spPr/>
        <p:txBody>
          <a:bodyPr/>
          <a:lstStyle>
            <a:lvl1pPr>
              <a:defRPr/>
            </a:lvl1pPr>
          </a:lstStyle>
          <a:p>
            <a:pPr>
              <a:defRPr/>
            </a:pPr>
            <a:r>
              <a:rPr lang="nl-BE"/>
              <a:t>Rita CUYPERS -  Elewijt Center, Elewijt-Zemst</a:t>
            </a:r>
          </a:p>
        </p:txBody>
      </p:sp>
      <p:sp>
        <p:nvSpPr>
          <p:cNvPr id="10" name="Tijdelijke aanduiding voor dianummer 6"/>
          <p:cNvSpPr>
            <a:spLocks noGrp="1"/>
          </p:cNvSpPr>
          <p:nvPr>
            <p:ph type="sldNum" sz="quarter" idx="12"/>
          </p:nvPr>
        </p:nvSpPr>
        <p:spPr/>
        <p:txBody>
          <a:bodyPr/>
          <a:lstStyle>
            <a:lvl1pPr>
              <a:defRPr smtClean="0"/>
            </a:lvl1pPr>
          </a:lstStyle>
          <a:p>
            <a:pPr>
              <a:defRPr/>
            </a:pPr>
            <a:fld id="{595FEC06-E3CC-4393-ACBE-735F55F5AC16}" type="slidenum">
              <a:rPr lang="nl-BE" altLang="nl-BE"/>
              <a:pPr>
                <a:defRPr/>
              </a:pPr>
              <a:t>‹nr.›</a:t>
            </a:fld>
            <a:endParaRPr lang="nl-BE" alt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Pr>
        <a:solidFill>
          <a:schemeClr val="bg2"/>
        </a:solidFill>
        <a:effectLst/>
      </p:bgPr>
    </p:bg>
    <p:spTree>
      <p:nvGrpSpPr>
        <p:cNvPr id="1" name=""/>
        <p:cNvGrpSpPr/>
        <p:nvPr/>
      </p:nvGrpSpPr>
      <p:grpSpPr>
        <a:xfrm>
          <a:off x="0" y="0"/>
          <a:ext cx="0" cy="0"/>
          <a:chOff x="0" y="0"/>
          <a:chExt cx="0" cy="0"/>
        </a:xfrm>
      </p:grpSpPr>
      <p:sp>
        <p:nvSpPr>
          <p:cNvPr id="5" name="Rechte verbindingslijn 4"/>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BE"/>
          </a:p>
        </p:txBody>
      </p:sp>
      <p:sp>
        <p:nvSpPr>
          <p:cNvPr id="6" name="Gelijkbenige driehoek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hthoek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nl-NL" smtClean="0"/>
              <a:t>Klik om de stijl te bewerken</a:t>
            </a:r>
            <a:endParaRPr lang="en-US"/>
          </a:p>
        </p:txBody>
      </p:sp>
      <p:sp>
        <p:nvSpPr>
          <p:cNvPr id="3" name="Tijdelijke aanduiding voor afbeelding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nl-NL" noProof="0" smtClean="0"/>
              <a:t>Klik op het pictogram als u een afbeelding wilt toevoegen</a:t>
            </a:r>
            <a:endParaRPr lang="en-US" noProof="0" dirty="0"/>
          </a:p>
        </p:txBody>
      </p:sp>
      <p:sp>
        <p:nvSpPr>
          <p:cNvPr id="4" name="Tijdelijke aanduiding voor tekst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nl-NL" smtClean="0"/>
              <a:t>Klik om de modelstijlen te bewerken</a:t>
            </a:r>
          </a:p>
        </p:txBody>
      </p:sp>
      <p:sp>
        <p:nvSpPr>
          <p:cNvPr id="8" name="Tijdelijke aanduiding voor datum 4"/>
          <p:cNvSpPr>
            <a:spLocks noGrp="1"/>
          </p:cNvSpPr>
          <p:nvPr>
            <p:ph type="dt" sz="half" idx="10"/>
          </p:nvPr>
        </p:nvSpPr>
        <p:spPr/>
        <p:txBody>
          <a:bodyPr/>
          <a:lstStyle>
            <a:lvl1pPr>
              <a:defRPr/>
            </a:lvl1pPr>
          </a:lstStyle>
          <a:p>
            <a:pPr>
              <a:defRPr/>
            </a:pPr>
            <a:fld id="{2B788921-AFC5-4904-BA8B-A799C331A0A8}" type="datetime1">
              <a:rPr lang="nl-BE"/>
              <a:pPr>
                <a:defRPr/>
              </a:pPr>
              <a:t>30/01/2018</a:t>
            </a:fld>
            <a:endParaRPr lang="nl-BE"/>
          </a:p>
        </p:txBody>
      </p:sp>
      <p:sp>
        <p:nvSpPr>
          <p:cNvPr id="9" name="Tijdelijke aanduiding voor voettekst 5"/>
          <p:cNvSpPr>
            <a:spLocks noGrp="1"/>
          </p:cNvSpPr>
          <p:nvPr>
            <p:ph type="ftr" sz="quarter" idx="11"/>
          </p:nvPr>
        </p:nvSpPr>
        <p:spPr/>
        <p:txBody>
          <a:bodyPr/>
          <a:lstStyle>
            <a:lvl1pPr>
              <a:defRPr/>
            </a:lvl1pPr>
          </a:lstStyle>
          <a:p>
            <a:pPr>
              <a:defRPr/>
            </a:pPr>
            <a:r>
              <a:rPr lang="nl-BE"/>
              <a:t>Rita CUYPERS -  Elewijt Center, Elewijt-Zemst</a:t>
            </a:r>
          </a:p>
        </p:txBody>
      </p:sp>
      <p:sp>
        <p:nvSpPr>
          <p:cNvPr id="10" name="Tijdelijke aanduiding voor dianummer 6"/>
          <p:cNvSpPr>
            <a:spLocks noGrp="1"/>
          </p:cNvSpPr>
          <p:nvPr>
            <p:ph type="sldNum" sz="quarter" idx="12"/>
          </p:nvPr>
        </p:nvSpPr>
        <p:spPr/>
        <p:txBody>
          <a:bodyPr/>
          <a:lstStyle>
            <a:lvl1pPr>
              <a:defRPr smtClean="0"/>
            </a:lvl1pPr>
          </a:lstStyle>
          <a:p>
            <a:pPr>
              <a:defRPr/>
            </a:pPr>
            <a:fld id="{854D07BB-08B5-42F3-B849-3D30B0AD3E79}" type="slidenum">
              <a:rPr lang="nl-BE" altLang="nl-BE"/>
              <a:pPr>
                <a:defRPr/>
              </a:pPr>
              <a:t>‹nr.›</a:t>
            </a:fld>
            <a:endParaRPr lang="nl-BE" altLang="nl-BE"/>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jdelijke aanduiding voor titel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l-NL" altLang="nl-BE" smtClean="0"/>
              <a:t>Klik om de stijl te bewerken</a:t>
            </a:r>
            <a:endParaRPr lang="en-US" altLang="nl-BE" smtClean="0"/>
          </a:p>
        </p:txBody>
      </p:sp>
      <p:sp>
        <p:nvSpPr>
          <p:cNvPr id="1027" name="Tijdelijke aanduiding voor tekst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ltLang="nl-BE" smtClean="0"/>
              <a:t>Klik om de modelstijlen te bewerken</a:t>
            </a:r>
          </a:p>
          <a:p>
            <a:pPr lvl="1"/>
            <a:r>
              <a:rPr lang="nl-NL" altLang="nl-BE" smtClean="0"/>
              <a:t>Tweede niveau</a:t>
            </a:r>
          </a:p>
          <a:p>
            <a:pPr lvl="2"/>
            <a:r>
              <a:rPr lang="nl-NL" altLang="nl-BE" smtClean="0"/>
              <a:t>Derde niveau</a:t>
            </a:r>
          </a:p>
          <a:p>
            <a:pPr lvl="3"/>
            <a:r>
              <a:rPr lang="nl-NL" altLang="nl-BE" smtClean="0"/>
              <a:t>Vierde niveau</a:t>
            </a:r>
          </a:p>
          <a:p>
            <a:pPr lvl="4"/>
            <a:r>
              <a:rPr lang="nl-NL" altLang="nl-BE" smtClean="0"/>
              <a:t>Vijfde niveau</a:t>
            </a:r>
            <a:endParaRPr lang="en-US" altLang="nl-BE" smtClean="0"/>
          </a:p>
        </p:txBody>
      </p:sp>
      <p:sp>
        <p:nvSpPr>
          <p:cNvPr id="14" name="Tijdelijke aanduiding voor datum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621DAB43-0699-4C73-A65A-190B687E5F5F}" type="datetime1">
              <a:rPr lang="nl-BE"/>
              <a:pPr>
                <a:defRPr/>
              </a:pPr>
              <a:t>30/01/2018</a:t>
            </a:fld>
            <a:endParaRPr lang="nl-BE"/>
          </a:p>
        </p:txBody>
      </p:sp>
      <p:sp>
        <p:nvSpPr>
          <p:cNvPr id="3" name="Tijdelijke aanduiding voor voettekst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nl-BE"/>
              <a:t>Rita CUYPERS -  Elewijt Center, Elewijt-Zemst</a:t>
            </a:r>
          </a:p>
        </p:txBody>
      </p:sp>
      <p:sp>
        <p:nvSpPr>
          <p:cNvPr id="23" name="Tijdelijke aanduiding voor dianumm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400" smtClean="0">
                <a:solidFill>
                  <a:schemeClr val="tx2"/>
                </a:solidFill>
                <a:latin typeface="Gill Sans MT" pitchFamily="34" charset="0"/>
              </a:defRPr>
            </a:lvl1pPr>
          </a:lstStyle>
          <a:p>
            <a:pPr>
              <a:defRPr/>
            </a:pPr>
            <a:fld id="{182438B6-552D-4D00-BA39-82824D4B806D}" type="slidenum">
              <a:rPr lang="nl-BE" altLang="nl-BE"/>
              <a:pPr>
                <a:defRPr/>
              </a:pPr>
              <a:t>‹nr.›</a:t>
            </a:fld>
            <a:endParaRPr lang="nl-BE" altLang="nl-BE"/>
          </a:p>
        </p:txBody>
      </p:sp>
      <p:sp>
        <p:nvSpPr>
          <p:cNvPr id="1031" name="Rechte verbindingslijn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nl-BE"/>
          </a:p>
        </p:txBody>
      </p:sp>
      <p:sp>
        <p:nvSpPr>
          <p:cNvPr id="1032" name="Rechte verbindingslijn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p:spPr>
        <p:txBody>
          <a:bodyPr/>
          <a:lstStyle/>
          <a:p>
            <a:pPr>
              <a:defRPr/>
            </a:pPr>
            <a:endParaRPr lang="nl-BE"/>
          </a:p>
        </p:txBody>
      </p:sp>
      <p:sp>
        <p:nvSpPr>
          <p:cNvPr id="10" name="Gelijkbenige driehoek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88" r:id="rId4"/>
    <p:sldLayoutId id="2147483889" r:id="rId5"/>
    <p:sldLayoutId id="2147483894" r:id="rId6"/>
    <p:sldLayoutId id="2147483895" r:id="rId7"/>
    <p:sldLayoutId id="2147483896" r:id="rId8"/>
    <p:sldLayoutId id="2147483897" r:id="rId9"/>
    <p:sldLayoutId id="2147483890" r:id="rId10"/>
    <p:sldLayoutId id="2147483898" r:id="rId11"/>
  </p:sldLayoutIdLst>
  <p:hf hd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C01A22"/>
        </a:buClr>
        <a:buSzPct val="70000"/>
        <a:buFont typeface="Wingdings"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4213" y="1196975"/>
            <a:ext cx="7845425" cy="1295400"/>
          </a:xfrm>
        </p:spPr>
        <p:txBody>
          <a:bodyPr>
            <a:normAutofit fontScale="90000"/>
          </a:bodyPr>
          <a:lstStyle/>
          <a:p>
            <a:pPr eaLnBrk="1" fontAlgn="auto" hangingPunct="1">
              <a:spcAft>
                <a:spcPts val="0"/>
              </a:spcAft>
              <a:defRPr/>
            </a:pPr>
            <a:r>
              <a:rPr lang="nl-BE" b="1" dirty="0" smtClean="0"/>
              <a:t/>
            </a:r>
            <a:br>
              <a:rPr lang="nl-BE" b="1" dirty="0" smtClean="0"/>
            </a:br>
            <a:r>
              <a:rPr lang="nl-BE" b="1" dirty="0" smtClean="0"/>
              <a:t>Oprichten van een BVBA</a:t>
            </a:r>
            <a:br>
              <a:rPr lang="nl-BE" b="1" dirty="0" smtClean="0"/>
            </a:br>
            <a:endParaRPr lang="nl-BE" b="1" dirty="0"/>
          </a:p>
        </p:txBody>
      </p:sp>
      <p:sp>
        <p:nvSpPr>
          <p:cNvPr id="3" name="Ondertitel 2"/>
          <p:cNvSpPr>
            <a:spLocks noGrp="1"/>
          </p:cNvSpPr>
          <p:nvPr>
            <p:ph type="subTitle" idx="1"/>
          </p:nvPr>
        </p:nvSpPr>
        <p:spPr>
          <a:xfrm>
            <a:off x="1692275" y="3789363"/>
            <a:ext cx="6400800" cy="1054100"/>
          </a:xfrm>
        </p:spPr>
        <p:txBody>
          <a:bodyPr>
            <a:normAutofit/>
          </a:bodyPr>
          <a:lstStyle/>
          <a:p>
            <a:pPr eaLnBrk="1" fontAlgn="auto" hangingPunct="1">
              <a:spcAft>
                <a:spcPts val="0"/>
              </a:spcAft>
              <a:buFont typeface="Wingdings 3"/>
              <a:buNone/>
              <a:defRPr/>
            </a:pPr>
            <a:r>
              <a:rPr lang="nl-BE" b="1" dirty="0" err="1" smtClean="0">
                <a:solidFill>
                  <a:schemeClr val="tx1"/>
                </a:solidFill>
              </a:rPr>
              <a:t>ASGB-symposium</a:t>
            </a:r>
            <a:r>
              <a:rPr lang="nl-BE" b="1" dirty="0" smtClean="0">
                <a:solidFill>
                  <a:schemeClr val="tx1"/>
                </a:solidFill>
              </a:rPr>
              <a:t> voor de startende arts</a:t>
            </a:r>
          </a:p>
          <a:p>
            <a:pPr eaLnBrk="1" fontAlgn="auto" hangingPunct="1">
              <a:spcAft>
                <a:spcPts val="0"/>
              </a:spcAft>
              <a:buFont typeface="Wingdings 3"/>
              <a:buNone/>
              <a:defRPr/>
            </a:pPr>
            <a:r>
              <a:rPr lang="nl-BE" dirty="0" err="1" smtClean="0">
                <a:solidFill>
                  <a:schemeClr val="tx1"/>
                </a:solidFill>
              </a:rPr>
              <a:t>Elewijt</a:t>
            </a:r>
            <a:r>
              <a:rPr lang="nl-BE" dirty="0" smtClean="0">
                <a:solidFill>
                  <a:schemeClr val="tx1"/>
                </a:solidFill>
              </a:rPr>
              <a:t> Center -  </a:t>
            </a:r>
            <a:r>
              <a:rPr lang="nl-BE" dirty="0" err="1" smtClean="0">
                <a:solidFill>
                  <a:schemeClr val="tx1"/>
                </a:solidFill>
              </a:rPr>
              <a:t>Zemst</a:t>
            </a:r>
            <a:r>
              <a:rPr lang="nl-BE" dirty="0" smtClean="0">
                <a:solidFill>
                  <a:schemeClr val="tx1"/>
                </a:solidFill>
              </a:rPr>
              <a:t> </a:t>
            </a:r>
          </a:p>
        </p:txBody>
      </p:sp>
      <p:sp>
        <p:nvSpPr>
          <p:cNvPr id="10244" name="Tekstvak 7"/>
          <p:cNvSpPr txBox="1">
            <a:spLocks noChangeArrowheads="1"/>
          </p:cNvSpPr>
          <p:nvPr/>
        </p:nvSpPr>
        <p:spPr bwMode="auto">
          <a:xfrm>
            <a:off x="5651500" y="5229225"/>
            <a:ext cx="2520950" cy="369888"/>
          </a:xfrm>
          <a:prstGeom prst="rect">
            <a:avLst/>
          </a:prstGeom>
          <a:noFill/>
          <a:ln w="9525">
            <a:noFill/>
            <a:miter lim="800000"/>
            <a:headEnd/>
            <a:tailEnd/>
          </a:ln>
        </p:spPr>
        <p:txBody>
          <a:bodyPr>
            <a:spAutoFit/>
          </a:bodyPr>
          <a:lstStyle/>
          <a:p>
            <a:pPr algn="r" eaLnBrk="1" hangingPunct="1"/>
            <a:r>
              <a:rPr lang="nl-BE" altLang="nl-BE">
                <a:latin typeface="Gill Sans MT" pitchFamily="34" charset="0"/>
              </a:rPr>
              <a:t>Rita CUYPERS</a:t>
            </a:r>
          </a:p>
        </p:txBody>
      </p:sp>
      <p:sp>
        <p:nvSpPr>
          <p:cNvPr id="10245" name="Tekstvak 8"/>
          <p:cNvSpPr txBox="1">
            <a:spLocks noChangeArrowheads="1"/>
          </p:cNvSpPr>
          <p:nvPr/>
        </p:nvSpPr>
        <p:spPr bwMode="auto">
          <a:xfrm>
            <a:off x="6084888" y="4581525"/>
            <a:ext cx="2159000" cy="369888"/>
          </a:xfrm>
          <a:prstGeom prst="rect">
            <a:avLst/>
          </a:prstGeom>
          <a:noFill/>
          <a:ln w="9525">
            <a:noFill/>
            <a:miter lim="800000"/>
            <a:headEnd/>
            <a:tailEnd/>
          </a:ln>
        </p:spPr>
        <p:txBody>
          <a:bodyPr>
            <a:spAutoFit/>
          </a:bodyPr>
          <a:lstStyle/>
          <a:p>
            <a:pPr algn="ctr" eaLnBrk="1" hangingPunct="1"/>
            <a:r>
              <a:rPr lang="nl-BE" altLang="nl-BE" b="1">
                <a:latin typeface="Gill Sans MT" pitchFamily="34" charset="0"/>
              </a:rPr>
              <a:t>1 februari 2018</a:t>
            </a:r>
          </a:p>
        </p:txBody>
      </p:sp>
      <p:sp>
        <p:nvSpPr>
          <p:cNvPr id="10246" name="Tekstvak 5"/>
          <p:cNvSpPr txBox="1">
            <a:spLocks noChangeArrowheads="1"/>
          </p:cNvSpPr>
          <p:nvPr/>
        </p:nvSpPr>
        <p:spPr bwMode="auto">
          <a:xfrm>
            <a:off x="928688" y="714375"/>
            <a:ext cx="184150" cy="369888"/>
          </a:xfrm>
          <a:prstGeom prst="rect">
            <a:avLst/>
          </a:prstGeom>
          <a:noFill/>
          <a:ln w="9525">
            <a:noFill/>
            <a:miter lim="800000"/>
            <a:headEnd/>
            <a:tailEnd/>
          </a:ln>
        </p:spPr>
        <p:txBody>
          <a:bodyPr wrap="none">
            <a:spAutoFit/>
          </a:bodyPr>
          <a:lstStyle/>
          <a:p>
            <a:pPr eaLnBrk="1" hangingPunct="1"/>
            <a:endParaRPr lang="nl-NL" altLang="nl-BE">
              <a:latin typeface="Gill Sans MT" pitchFamily="34" charset="0"/>
            </a:endParaRPr>
          </a:p>
        </p:txBody>
      </p:sp>
      <p:pic>
        <p:nvPicPr>
          <p:cNvPr id="10247" name="Afbeelding 1" descr="logo Cartel-entt"/>
          <p:cNvPicPr>
            <a:picLocks noChangeAspect="1" noChangeArrowheads="1"/>
          </p:cNvPicPr>
          <p:nvPr/>
        </p:nvPicPr>
        <p:blipFill>
          <a:blip r:embed="rId3" cstate="print"/>
          <a:srcRect/>
          <a:stretch>
            <a:fillRect/>
          </a:stretch>
        </p:blipFill>
        <p:spPr bwMode="auto">
          <a:xfrm>
            <a:off x="571500" y="357188"/>
            <a:ext cx="714375" cy="709612"/>
          </a:xfrm>
          <a:prstGeom prst="rect">
            <a:avLst/>
          </a:prstGeom>
          <a:noFill/>
          <a:ln w="9525">
            <a:noFill/>
            <a:miter lim="800000"/>
            <a:headEnd/>
            <a:tailEnd/>
          </a:ln>
        </p:spPr>
      </p:pic>
      <p:sp>
        <p:nvSpPr>
          <p:cNvPr id="10248" name="Rectangle 3"/>
          <p:cNvSpPr>
            <a:spLocks noChangeArrowheads="1"/>
          </p:cNvSpPr>
          <p:nvPr/>
        </p:nvSpPr>
        <p:spPr bwMode="auto">
          <a:xfrm>
            <a:off x="5429250" y="285750"/>
            <a:ext cx="3286125" cy="830263"/>
          </a:xfrm>
          <a:prstGeom prst="rect">
            <a:avLst/>
          </a:prstGeom>
          <a:noFill/>
          <a:ln w="9525">
            <a:noFill/>
            <a:miter lim="800000"/>
            <a:headEnd/>
            <a:tailEnd/>
          </a:ln>
        </p:spPr>
        <p:txBody>
          <a:bodyPr anchor="ctr">
            <a:spAutoFit/>
          </a:bodyPr>
          <a:lstStyle/>
          <a:p>
            <a:pPr eaLnBrk="1" hangingPunct="1"/>
            <a:r>
              <a:rPr lang="nl-NL" altLang="nl-BE" sz="1600">
                <a:solidFill>
                  <a:srgbClr val="2B4A76"/>
                </a:solidFill>
                <a:latin typeface="Arial Black" pitchFamily="34" charset="0"/>
                <a:ea typeface="Calibri" pitchFamily="34" charset="0"/>
                <a:cs typeface="Times New Roman" pitchFamily="18" charset="0"/>
              </a:rPr>
              <a:t>ASGB </a:t>
            </a:r>
            <a:endParaRPr lang="nl-BE" altLang="nl-BE" sz="1600">
              <a:solidFill>
                <a:srgbClr val="2B4A76"/>
              </a:solidFill>
              <a:latin typeface="Arial Black" pitchFamily="34" charset="0"/>
              <a:ea typeface="Calibri" pitchFamily="34" charset="0"/>
              <a:cs typeface="Times New Roman" pitchFamily="18" charset="0"/>
            </a:endParaRPr>
          </a:p>
          <a:p>
            <a:r>
              <a:rPr lang="nl-NL" altLang="nl-BE" sz="1600">
                <a:solidFill>
                  <a:srgbClr val="2B4A76"/>
                </a:solidFill>
                <a:latin typeface="Arial Black" pitchFamily="34" charset="0"/>
                <a:ea typeface="Calibri" pitchFamily="34" charset="0"/>
                <a:cs typeface="Times New Roman" pitchFamily="18" charset="0"/>
              </a:rPr>
              <a:t>Algemeen Syndicaat van  </a:t>
            </a:r>
            <a:endParaRPr lang="nl-BE" altLang="nl-BE" sz="1600">
              <a:solidFill>
                <a:srgbClr val="2B4A76"/>
              </a:solidFill>
              <a:latin typeface="Arial Black" pitchFamily="34" charset="0"/>
              <a:ea typeface="Calibri" pitchFamily="34" charset="0"/>
              <a:cs typeface="Times New Roman" pitchFamily="18" charset="0"/>
            </a:endParaRPr>
          </a:p>
          <a:p>
            <a:r>
              <a:rPr lang="nl-NL" altLang="nl-BE" sz="1600">
                <a:solidFill>
                  <a:srgbClr val="2B4A76"/>
                </a:solidFill>
                <a:latin typeface="Arial Black" pitchFamily="34" charset="0"/>
                <a:ea typeface="Calibri" pitchFamily="34" charset="0"/>
                <a:cs typeface="Times New Roman" pitchFamily="18" charset="0"/>
              </a:rPr>
              <a:t>Geneeskundigen van België</a:t>
            </a:r>
            <a:endParaRPr lang="nl-BE" altLang="nl-BE" sz="1600">
              <a:solidFill>
                <a:srgbClr val="2B4A76"/>
              </a:solidFill>
              <a:latin typeface="Arial Black" pitchFamily="34" charset="0"/>
              <a:ea typeface="Calibri" pitchFamily="34"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a:xfrm>
            <a:off x="457200" y="500063"/>
            <a:ext cx="8229600" cy="642937"/>
          </a:xfrm>
        </p:spPr>
        <p:txBody>
          <a:bodyPr/>
          <a:lstStyle/>
          <a:p>
            <a:pPr eaLnBrk="1" hangingPunct="1"/>
            <a:r>
              <a:rPr lang="nl-BE" altLang="nl-BE" smtClean="0"/>
              <a:t>Oprichten van een éénhoofdige BVBA</a:t>
            </a:r>
          </a:p>
        </p:txBody>
      </p:sp>
      <p:sp>
        <p:nvSpPr>
          <p:cNvPr id="10243" name="Tijdelijke aanduiding voor voettekst 2"/>
          <p:cNvSpPr>
            <a:spLocks noGrp="1"/>
          </p:cNvSpPr>
          <p:nvPr>
            <p:ph type="ftr" sz="quarter" idx="11"/>
          </p:nvPr>
        </p:nvSpPr>
        <p:spPr bwMode="auto">
          <a:xfrm>
            <a:off x="2898775" y="6356350"/>
            <a:ext cx="3905250" cy="365125"/>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BE"/>
              <a:t>Rita CUYPERS -  Elewijt Center, Elewijt-Zemst</a:t>
            </a:r>
          </a:p>
        </p:txBody>
      </p:sp>
      <p:sp>
        <p:nvSpPr>
          <p:cNvPr id="11268" name="Tijdelijke aanduiding voor inhoud 3"/>
          <p:cNvSpPr>
            <a:spLocks noGrp="1"/>
          </p:cNvSpPr>
          <p:nvPr>
            <p:ph sz="quarter" idx="1"/>
          </p:nvPr>
        </p:nvSpPr>
        <p:spPr>
          <a:xfrm>
            <a:off x="357188" y="1571625"/>
            <a:ext cx="8229600" cy="4710113"/>
          </a:xfrm>
        </p:spPr>
        <p:txBody>
          <a:bodyPr/>
          <a:lstStyle/>
          <a:p>
            <a:pPr eaLnBrk="1" hangingPunct="1"/>
            <a:r>
              <a:rPr lang="nl-BE" altLang="nl-BE" smtClean="0"/>
              <a:t>Formaliteiten bij de oprichting</a:t>
            </a:r>
          </a:p>
          <a:p>
            <a:pPr lvl="1" eaLnBrk="1" hangingPunct="1"/>
            <a:r>
              <a:rPr lang="nl-BE" altLang="nl-BE" smtClean="0"/>
              <a:t>Financieel plan opmaken</a:t>
            </a:r>
          </a:p>
          <a:p>
            <a:pPr lvl="2" eaLnBrk="1" hangingPunct="1"/>
            <a:r>
              <a:rPr lang="nl-BE" altLang="nl-BE" smtClean="0"/>
              <a:t>Inbreng in geld: een bijzondere rekening openen op naam van de vennootschap in oprichting</a:t>
            </a:r>
          </a:p>
          <a:p>
            <a:pPr lvl="2" eaLnBrk="1" hangingPunct="1"/>
            <a:r>
              <a:rPr lang="nl-BE" altLang="nl-BE" smtClean="0"/>
              <a:t>Bij inbreng in natura: verslag bedrijfsrevisor</a:t>
            </a:r>
          </a:p>
          <a:p>
            <a:pPr lvl="1" eaLnBrk="1" hangingPunct="1"/>
            <a:r>
              <a:rPr lang="nl-BE" altLang="nl-BE" smtClean="0"/>
              <a:t>Authentieke akte: binnen de 15 dagen na de opmaak van de definitieve akte moet een uittreksel van de oprichtingsakte bij de griffie van de rechtbank worden neergelegd. De griffie zorgt voor de bekendmaking in het staatsblad.</a:t>
            </a:r>
          </a:p>
          <a:p>
            <a:pPr lvl="1" eaLnBrk="1" hangingPunct="1"/>
            <a:r>
              <a:rPr lang="nl-BE" altLang="nl-BE" smtClean="0"/>
              <a:t>Inschrijving in het rechtspersonen registeren</a:t>
            </a:r>
          </a:p>
          <a:p>
            <a:pPr lvl="1" eaLnBrk="1" hangingPunct="1"/>
            <a:r>
              <a:rPr lang="nl-BE" altLang="nl-BE" smtClean="0"/>
              <a:t>Toekenning van ondernemingsnummer</a:t>
            </a:r>
          </a:p>
        </p:txBody>
      </p:sp>
      <p:sp>
        <p:nvSpPr>
          <p:cNvPr id="11269" name="Tijdelijke aanduiding voor dianummer 5"/>
          <p:cNvSpPr>
            <a:spLocks noGrp="1"/>
          </p:cNvSpPr>
          <p:nvPr>
            <p:ph type="sldNum" sz="quarter" idx="12"/>
          </p:nvPr>
        </p:nvSpPr>
        <p:spPr bwMode="auto">
          <a:noFill/>
          <a:ln>
            <a:miter lim="800000"/>
            <a:headEnd/>
            <a:tailEnd/>
          </a:ln>
        </p:spPr>
        <p:txBody>
          <a:bodyPr/>
          <a:lstStyle/>
          <a:p>
            <a:fld id="{AE3D8417-F67C-4793-9F61-5F6F12ECA08E}" type="slidenum">
              <a:rPr lang="nl-BE" altLang="nl-BE"/>
              <a:pPr/>
              <a:t>2</a:t>
            </a:fld>
            <a:endParaRPr lang="nl-BE" altLang="nl-B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pPr eaLnBrk="1" hangingPunct="1"/>
            <a:r>
              <a:rPr lang="nl-BE" altLang="nl-BE" smtClean="0"/>
              <a:t>Oprichten van een éénhoofdige BVBA</a:t>
            </a:r>
          </a:p>
        </p:txBody>
      </p:sp>
      <p:sp>
        <p:nvSpPr>
          <p:cNvPr id="11267" name="Tijdelijke aanduiding voor voettekst 3"/>
          <p:cNvSpPr>
            <a:spLocks noGrp="1"/>
          </p:cNvSpPr>
          <p:nvPr>
            <p:ph type="ftr" sz="quarter" idx="11"/>
          </p:nvPr>
        </p:nvSpPr>
        <p:spPr bwMode="auto">
          <a:xfrm>
            <a:off x="2898775" y="6356350"/>
            <a:ext cx="3976688" cy="365125"/>
          </a:xfrm>
          <a:ln>
            <a:miter lim="800000"/>
            <a:headEnd/>
            <a:tailEnd/>
          </a:ln>
        </p:spPr>
        <p:txBody>
          <a:bodyPr wrap="square" lIns="91440" tIns="45720" rIns="91440" bIns="45720" numCol="1" anchor="t" anchorCtr="0" compatLnSpc="1">
            <a:prstTxWarp prst="textNoShape">
              <a:avLst/>
            </a:prstTxWarp>
          </a:bodyPr>
          <a:lstStyle/>
          <a:p>
            <a:pPr algn="ctr" fontAlgn="base">
              <a:spcBef>
                <a:spcPct val="0"/>
              </a:spcBef>
              <a:spcAft>
                <a:spcPct val="0"/>
              </a:spcAft>
              <a:defRPr/>
            </a:pPr>
            <a:r>
              <a:rPr lang="nl-BE"/>
              <a:t>Rita CUYPERS -  Elewijt Center, Elewijt-Zemst</a:t>
            </a:r>
          </a:p>
        </p:txBody>
      </p:sp>
      <p:sp>
        <p:nvSpPr>
          <p:cNvPr id="3" name="Tijdelijke aanduiding voor inhoud 2"/>
          <p:cNvSpPr>
            <a:spLocks noGrp="1"/>
          </p:cNvSpPr>
          <p:nvPr>
            <p:ph sz="quarter" idx="1"/>
          </p:nvPr>
        </p:nvSpPr>
        <p:spPr>
          <a:xfrm>
            <a:off x="457200" y="1219200"/>
            <a:ext cx="8229600" cy="4937125"/>
          </a:xfrm>
        </p:spPr>
        <p:txBody>
          <a:bodyPr>
            <a:normAutofit lnSpcReduction="10000"/>
          </a:bodyPr>
          <a:lstStyle/>
          <a:p>
            <a:pPr marL="274320" indent="-274320" eaLnBrk="1" fontAlgn="auto" hangingPunct="1">
              <a:spcAft>
                <a:spcPts val="0"/>
              </a:spcAft>
              <a:buFont typeface="Wingdings 3"/>
              <a:buChar char=""/>
              <a:defRPr/>
            </a:pPr>
            <a:r>
              <a:rPr lang="nl-BE" dirty="0" smtClean="0"/>
              <a:t>Kenmerken</a:t>
            </a:r>
          </a:p>
          <a:p>
            <a:pPr marL="548640" lvl="1" indent="-274320" eaLnBrk="1" fontAlgn="auto" hangingPunct="1">
              <a:spcAft>
                <a:spcPts val="0"/>
              </a:spcAft>
              <a:buFont typeface="Wingdings 3"/>
              <a:buChar char=""/>
              <a:defRPr/>
            </a:pPr>
            <a:r>
              <a:rPr lang="nl-BE" dirty="0" smtClean="0"/>
              <a:t>Kapitaal</a:t>
            </a:r>
          </a:p>
          <a:p>
            <a:pPr marL="274320" indent="-274320" eaLnBrk="1" fontAlgn="auto" hangingPunct="1">
              <a:spcAft>
                <a:spcPts val="0"/>
              </a:spcAft>
              <a:buFont typeface="Wingdings 3"/>
              <a:buNone/>
              <a:defRPr/>
            </a:pPr>
            <a:r>
              <a:rPr lang="nl-BE" dirty="0" smtClean="0"/>
              <a:t>	</a:t>
            </a:r>
            <a:r>
              <a:rPr lang="nl-BE" sz="2000" dirty="0" smtClean="0"/>
              <a:t>€ 18.550,00 (waarvan € 12.400,00 te betalen bij de start indien de BVBA </a:t>
            </a:r>
            <a:r>
              <a:rPr lang="nl-BE" sz="2000" dirty="0" err="1" smtClean="0"/>
              <a:t>éénhoofdig</a:t>
            </a:r>
            <a:r>
              <a:rPr lang="nl-BE" sz="2000" dirty="0" smtClean="0"/>
              <a:t> is)</a:t>
            </a:r>
          </a:p>
          <a:p>
            <a:pPr marL="274320" indent="-274320" eaLnBrk="1" fontAlgn="auto" hangingPunct="1">
              <a:spcAft>
                <a:spcPts val="0"/>
              </a:spcAft>
              <a:buFont typeface="Wingdings 3"/>
              <a:buNone/>
              <a:defRPr/>
            </a:pPr>
            <a:r>
              <a:rPr lang="nl-BE" sz="2000" dirty="0" smtClean="0"/>
              <a:t>	uitzondering: starters BVBA: €1,00 </a:t>
            </a:r>
          </a:p>
          <a:p>
            <a:pPr marL="274320" indent="-274320" eaLnBrk="1" fontAlgn="auto" hangingPunct="1">
              <a:spcAft>
                <a:spcPts val="0"/>
              </a:spcAft>
              <a:buFont typeface="Wingdings 3"/>
              <a:buNone/>
              <a:defRPr/>
            </a:pPr>
            <a:r>
              <a:rPr lang="nl-BE" sz="2000" dirty="0" smtClean="0"/>
              <a:t>	LET OP: binnen de 5 jaar moet het volledige kapitaal wel gestort worden</a:t>
            </a:r>
            <a:endParaRPr lang="nl-BE" dirty="0" smtClean="0"/>
          </a:p>
          <a:p>
            <a:pPr marL="548640" lvl="1" indent="-274320" eaLnBrk="1" fontAlgn="auto" hangingPunct="1">
              <a:spcAft>
                <a:spcPts val="0"/>
              </a:spcAft>
              <a:buFont typeface="Wingdings 3"/>
              <a:buChar char=""/>
              <a:defRPr/>
            </a:pPr>
            <a:r>
              <a:rPr lang="nl-BE" dirty="0" smtClean="0"/>
              <a:t>Beperkte aansprakelijkheid</a:t>
            </a:r>
          </a:p>
          <a:p>
            <a:pPr marL="548640" lvl="1" indent="-274320" eaLnBrk="1" fontAlgn="auto" hangingPunct="1">
              <a:spcAft>
                <a:spcPts val="0"/>
              </a:spcAft>
              <a:buFont typeface="Wingdings 3"/>
              <a:buChar char=""/>
              <a:defRPr/>
            </a:pPr>
            <a:r>
              <a:rPr lang="nl-BE" dirty="0" smtClean="0"/>
              <a:t>Verplichte vermeldingen</a:t>
            </a:r>
          </a:p>
          <a:p>
            <a:pPr marL="274320" indent="-274320" eaLnBrk="1" fontAlgn="auto" hangingPunct="1">
              <a:spcAft>
                <a:spcPts val="0"/>
              </a:spcAft>
              <a:buFont typeface="Wingdings 3"/>
              <a:buNone/>
              <a:defRPr/>
            </a:pPr>
            <a:r>
              <a:rPr lang="nl-BE" dirty="0" smtClean="0"/>
              <a:t>	</a:t>
            </a:r>
            <a:r>
              <a:rPr lang="nl-BE" sz="2000" dirty="0" smtClean="0"/>
              <a:t>naam oprichters, doel, maatschappelijke zetel, duur, aantal en nominale waarde van de deelbewijzen, samenstelling van het maatschappelijk kapitaal, het reeds gestort bedrag, bepalingen over het aanleggen van reserves en verdeling van de winst,…. </a:t>
            </a:r>
            <a:endParaRPr lang="nl-BE" dirty="0" smtClean="0"/>
          </a:p>
          <a:p>
            <a:pPr marL="548640" lvl="1" indent="-274320" eaLnBrk="1" fontAlgn="auto" hangingPunct="1">
              <a:spcAft>
                <a:spcPts val="0"/>
              </a:spcAft>
              <a:buFont typeface="Wingdings 3"/>
              <a:buChar char=""/>
              <a:defRPr/>
            </a:pPr>
            <a:r>
              <a:rPr lang="nl-BE" dirty="0" smtClean="0"/>
              <a:t>Jaarlijks de jaarrekening voorleggen</a:t>
            </a:r>
          </a:p>
          <a:p>
            <a:pPr marL="274320" indent="-274320" eaLnBrk="1" fontAlgn="auto" hangingPunct="1">
              <a:spcAft>
                <a:spcPts val="0"/>
              </a:spcAft>
              <a:buFont typeface="Wingdings 3"/>
              <a:buChar char=""/>
              <a:defRPr/>
            </a:pPr>
            <a:endParaRPr lang="nl-BE" dirty="0" smtClean="0"/>
          </a:p>
          <a:p>
            <a:pPr marL="274320" indent="-274320" eaLnBrk="1" fontAlgn="auto" hangingPunct="1">
              <a:spcAft>
                <a:spcPts val="0"/>
              </a:spcAft>
              <a:buFont typeface="Wingdings 3"/>
              <a:buNone/>
              <a:defRPr/>
            </a:pPr>
            <a:endParaRPr lang="nl-BE" sz="2000" dirty="0" smtClean="0"/>
          </a:p>
        </p:txBody>
      </p:sp>
      <p:sp>
        <p:nvSpPr>
          <p:cNvPr id="12293" name="Tijdelijke aanduiding voor dianummer 5"/>
          <p:cNvSpPr>
            <a:spLocks noGrp="1"/>
          </p:cNvSpPr>
          <p:nvPr>
            <p:ph type="sldNum" sz="quarter" idx="12"/>
          </p:nvPr>
        </p:nvSpPr>
        <p:spPr bwMode="auto">
          <a:noFill/>
          <a:ln>
            <a:miter lim="800000"/>
            <a:headEnd/>
            <a:tailEnd/>
          </a:ln>
        </p:spPr>
        <p:txBody>
          <a:bodyPr/>
          <a:lstStyle/>
          <a:p>
            <a:fld id="{04ECFE8B-702E-498E-85CA-13AF08CD8C86}" type="slidenum">
              <a:rPr lang="nl-BE" altLang="nl-BE"/>
              <a:pPr/>
              <a:t>3</a:t>
            </a:fld>
            <a:endParaRPr lang="nl-BE" altLang="nl-B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pPr eaLnBrk="1" hangingPunct="1"/>
            <a:r>
              <a:rPr lang="nl-BE" altLang="nl-BE" smtClean="0"/>
              <a:t>Oprichten van een éénhoofdige BVBA</a:t>
            </a:r>
          </a:p>
        </p:txBody>
      </p:sp>
      <p:sp>
        <p:nvSpPr>
          <p:cNvPr id="12291" name="Tijdelijke aanduiding voor voettekst 2"/>
          <p:cNvSpPr>
            <a:spLocks noGrp="1"/>
          </p:cNvSpPr>
          <p:nvPr>
            <p:ph type="ftr" sz="quarter" idx="11"/>
          </p:nvPr>
        </p:nvSpPr>
        <p:spPr bwMode="auto">
          <a:xfrm>
            <a:off x="2898775" y="6356350"/>
            <a:ext cx="4049713" cy="365125"/>
          </a:xfrm>
          <a:ln>
            <a:miter lim="800000"/>
            <a:headEnd/>
            <a:tailEnd/>
          </a:ln>
        </p:spPr>
        <p:txBody>
          <a:bodyPr wrap="square" lIns="91440" tIns="45720" rIns="91440" bIns="45720" numCol="1" anchor="t" anchorCtr="0" compatLnSpc="1">
            <a:prstTxWarp prst="textNoShape">
              <a:avLst/>
            </a:prstTxWarp>
          </a:bodyPr>
          <a:lstStyle/>
          <a:p>
            <a:pPr algn="ctr" fontAlgn="base">
              <a:spcBef>
                <a:spcPct val="0"/>
              </a:spcBef>
              <a:spcAft>
                <a:spcPct val="0"/>
              </a:spcAft>
              <a:defRPr/>
            </a:pPr>
            <a:r>
              <a:rPr lang="nl-BE"/>
              <a:t>Rita CUYPERS -  Elewijt Center, Elewijt-Zemst</a:t>
            </a:r>
          </a:p>
        </p:txBody>
      </p:sp>
      <p:sp>
        <p:nvSpPr>
          <p:cNvPr id="4" name="Tijdelijke aanduiding voor inhoud 3"/>
          <p:cNvSpPr>
            <a:spLocks noGrp="1"/>
          </p:cNvSpPr>
          <p:nvPr>
            <p:ph sz="quarter" idx="1"/>
          </p:nvPr>
        </p:nvSpPr>
        <p:spPr>
          <a:xfrm>
            <a:off x="457200" y="1219200"/>
            <a:ext cx="8229600" cy="4937125"/>
          </a:xfrm>
        </p:spPr>
        <p:txBody>
          <a:bodyPr>
            <a:normAutofit fontScale="92500" lnSpcReduction="20000"/>
          </a:bodyPr>
          <a:lstStyle/>
          <a:p>
            <a:pPr marL="274320" indent="-274320" eaLnBrk="1" fontAlgn="auto" hangingPunct="1">
              <a:spcAft>
                <a:spcPts val="0"/>
              </a:spcAft>
              <a:buFont typeface="Wingdings 3"/>
              <a:buChar char=""/>
              <a:defRPr/>
            </a:pPr>
            <a:r>
              <a:rPr lang="nl-BE" dirty="0" smtClean="0"/>
              <a:t>Is een BVBA steeds interessant?</a:t>
            </a:r>
          </a:p>
          <a:p>
            <a:pPr marL="548640" lvl="1" indent="-274320" eaLnBrk="1" fontAlgn="auto" hangingPunct="1">
              <a:spcAft>
                <a:spcPts val="0"/>
              </a:spcAft>
              <a:buFont typeface="Wingdings 3"/>
              <a:buNone/>
              <a:defRPr/>
            </a:pPr>
            <a:r>
              <a:rPr lang="nl-BE" dirty="0" smtClean="0"/>
              <a:t>Afhankelijk van persoonlijke financiële situatie, maandelijkse</a:t>
            </a:r>
          </a:p>
          <a:p>
            <a:pPr marL="548640" lvl="1" indent="-274320" eaLnBrk="1" fontAlgn="auto" hangingPunct="1">
              <a:spcAft>
                <a:spcPts val="0"/>
              </a:spcAft>
              <a:buFont typeface="Wingdings 3"/>
              <a:buNone/>
              <a:defRPr/>
            </a:pPr>
            <a:r>
              <a:rPr lang="nl-BE" dirty="0" smtClean="0"/>
              <a:t>behoefte aan netto inkomen, bruto omzet, …</a:t>
            </a:r>
          </a:p>
          <a:p>
            <a:pPr marL="274320" indent="-274320" eaLnBrk="1" fontAlgn="auto" hangingPunct="1">
              <a:spcAft>
                <a:spcPts val="0"/>
              </a:spcAft>
              <a:buFont typeface="Wingdings 3"/>
              <a:buChar char=""/>
              <a:defRPr/>
            </a:pPr>
            <a:r>
              <a:rPr lang="nl-BE" dirty="0" smtClean="0"/>
              <a:t>Ham vraag: </a:t>
            </a:r>
          </a:p>
          <a:p>
            <a:pPr marL="548640" lvl="1" indent="-274320" eaLnBrk="1" fontAlgn="auto" hangingPunct="1">
              <a:spcAft>
                <a:spcPts val="0"/>
              </a:spcAft>
              <a:buFont typeface="Wingdings 3"/>
              <a:buNone/>
              <a:defRPr/>
            </a:pPr>
            <a:r>
              <a:rPr lang="nl-BE" dirty="0" smtClean="0"/>
              <a:t>Over welk netto besteedbaar inkomen dient u maandelijks te</a:t>
            </a:r>
          </a:p>
          <a:p>
            <a:pPr marL="548640" lvl="1" indent="-274320" eaLnBrk="1" fontAlgn="auto" hangingPunct="1">
              <a:spcAft>
                <a:spcPts val="0"/>
              </a:spcAft>
              <a:buFont typeface="Wingdings 3"/>
              <a:buNone/>
              <a:defRPr/>
            </a:pPr>
            <a:r>
              <a:rPr lang="nl-BE" dirty="0" smtClean="0"/>
              <a:t>beschikken om uw courante uitgaven te betalen?</a:t>
            </a:r>
          </a:p>
          <a:p>
            <a:pPr marL="548640" lvl="1" indent="-274320" eaLnBrk="1" fontAlgn="auto" hangingPunct="1">
              <a:spcAft>
                <a:spcPts val="0"/>
              </a:spcAft>
              <a:buFont typeface="Wingdings 3"/>
              <a:buNone/>
              <a:defRPr/>
            </a:pPr>
            <a:r>
              <a:rPr lang="nl-BE" dirty="0" smtClean="0"/>
              <a:t>	X (= netto inkomen)</a:t>
            </a:r>
          </a:p>
          <a:p>
            <a:pPr marL="548640" lvl="1" indent="-274320" eaLnBrk="1" fontAlgn="auto" hangingPunct="1">
              <a:spcAft>
                <a:spcPts val="0"/>
              </a:spcAft>
              <a:buFont typeface="Wingdings 3"/>
              <a:buNone/>
              <a:defRPr/>
            </a:pPr>
            <a:r>
              <a:rPr lang="nl-BE" dirty="0" smtClean="0"/>
              <a:t>+ personenbelasting</a:t>
            </a:r>
          </a:p>
          <a:p>
            <a:pPr marL="548640" lvl="1" indent="-274320" eaLnBrk="1" fontAlgn="auto" hangingPunct="1">
              <a:spcAft>
                <a:spcPts val="0"/>
              </a:spcAft>
              <a:buFont typeface="Wingdings 3"/>
              <a:buNone/>
              <a:defRPr/>
            </a:pPr>
            <a:r>
              <a:rPr lang="nl-BE" dirty="0" smtClean="0"/>
              <a:t>+ </a:t>
            </a:r>
            <a:r>
              <a:rPr lang="nl-BE" dirty="0" err="1" smtClean="0"/>
              <a:t>RZS-bijdrage</a:t>
            </a:r>
            <a:r>
              <a:rPr lang="nl-BE" dirty="0" smtClean="0"/>
              <a:t> zelfstandige</a:t>
            </a:r>
          </a:p>
          <a:p>
            <a:pPr marL="548640" lvl="1" indent="-274320" eaLnBrk="1" fontAlgn="auto" hangingPunct="1">
              <a:spcAft>
                <a:spcPts val="0"/>
              </a:spcAft>
              <a:buFont typeface="Wingdings 3"/>
              <a:buNone/>
              <a:defRPr/>
            </a:pPr>
            <a:r>
              <a:rPr lang="nl-BE" dirty="0" smtClean="0"/>
              <a:t>----------------------------------------</a:t>
            </a:r>
          </a:p>
          <a:p>
            <a:pPr marL="548640" lvl="1" indent="-274320" eaLnBrk="1" fontAlgn="auto" hangingPunct="1">
              <a:spcAft>
                <a:spcPts val="0"/>
              </a:spcAft>
              <a:buFont typeface="Wingdings 3"/>
              <a:buNone/>
              <a:defRPr/>
            </a:pPr>
            <a:r>
              <a:rPr lang="nl-BE" dirty="0" smtClean="0"/>
              <a:t>= Bruto bezoldiging</a:t>
            </a:r>
          </a:p>
          <a:p>
            <a:pPr marL="548640" lvl="1" indent="-274320" eaLnBrk="1" fontAlgn="auto" hangingPunct="1">
              <a:spcAft>
                <a:spcPts val="0"/>
              </a:spcAft>
              <a:buFont typeface="Wingdings 3"/>
              <a:buNone/>
              <a:defRPr/>
            </a:pPr>
            <a:r>
              <a:rPr lang="nl-BE" dirty="0" smtClean="0"/>
              <a:t>Bruto bezoldiging is een belangrijke kost van de BVBA, naast de andere</a:t>
            </a:r>
          </a:p>
          <a:p>
            <a:pPr marL="548640" lvl="1" indent="-274320" eaLnBrk="1" fontAlgn="auto" hangingPunct="1">
              <a:spcAft>
                <a:spcPts val="0"/>
              </a:spcAft>
              <a:buFont typeface="Wingdings 3"/>
              <a:buNone/>
              <a:defRPr/>
            </a:pPr>
            <a:r>
              <a:rPr lang="nl-BE" dirty="0" smtClean="0"/>
              <a:t>Beroepsonkosten zoals: praktijklokaal, auto, verzekering, …</a:t>
            </a:r>
          </a:p>
          <a:p>
            <a:pPr marL="548640" lvl="1" indent="-274320" eaLnBrk="1" fontAlgn="auto" hangingPunct="1">
              <a:spcAft>
                <a:spcPts val="0"/>
              </a:spcAft>
              <a:buFont typeface="Wingdings 3"/>
              <a:buNone/>
              <a:defRPr/>
            </a:pPr>
            <a:endParaRPr lang="nl-BE" dirty="0"/>
          </a:p>
        </p:txBody>
      </p:sp>
      <p:sp>
        <p:nvSpPr>
          <p:cNvPr id="13317" name="Tijdelijke aanduiding voor dianummer 5"/>
          <p:cNvSpPr>
            <a:spLocks noGrp="1"/>
          </p:cNvSpPr>
          <p:nvPr>
            <p:ph type="sldNum" sz="quarter" idx="12"/>
          </p:nvPr>
        </p:nvSpPr>
        <p:spPr bwMode="auto">
          <a:noFill/>
          <a:ln>
            <a:miter lim="800000"/>
            <a:headEnd/>
            <a:tailEnd/>
          </a:ln>
        </p:spPr>
        <p:txBody>
          <a:bodyPr/>
          <a:lstStyle/>
          <a:p>
            <a:fld id="{A31CB0D7-72B3-4EED-9F56-74343C123A61}" type="slidenum">
              <a:rPr lang="nl-BE" altLang="nl-BE"/>
              <a:pPr/>
              <a:t>4</a:t>
            </a:fld>
            <a:endParaRPr lang="nl-BE" altLang="nl-B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pPr eaLnBrk="1" hangingPunct="1"/>
            <a:r>
              <a:rPr lang="nl-BE" altLang="nl-BE" smtClean="0"/>
              <a:t>Oprichten van een éénhoofdige BVBA</a:t>
            </a:r>
          </a:p>
        </p:txBody>
      </p:sp>
      <p:sp>
        <p:nvSpPr>
          <p:cNvPr id="13315" name="Tijdelijke aanduiding voor voettekst 2"/>
          <p:cNvSpPr>
            <a:spLocks noGrp="1"/>
          </p:cNvSpPr>
          <p:nvPr>
            <p:ph type="ftr" sz="quarter" idx="11"/>
          </p:nvPr>
        </p:nvSpPr>
        <p:spPr bwMode="auto">
          <a:xfrm>
            <a:off x="2898775" y="6356350"/>
            <a:ext cx="3976688" cy="365125"/>
          </a:xfrm>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nl-BE"/>
              <a:t>Rita CUYPERS -  </a:t>
            </a:r>
            <a:r>
              <a:rPr lang="nl-BE" err="1"/>
              <a:t>Elewijt</a:t>
            </a:r>
            <a:r>
              <a:rPr lang="nl-BE"/>
              <a:t> Center, </a:t>
            </a:r>
            <a:r>
              <a:rPr lang="nl-BE" err="1"/>
              <a:t>Elewijt-Zemst</a:t>
            </a:r>
            <a:endParaRPr lang="nl-BE"/>
          </a:p>
        </p:txBody>
      </p:sp>
      <p:sp>
        <p:nvSpPr>
          <p:cNvPr id="14340" name="Tijdelijke aanduiding voor inhoud 3"/>
          <p:cNvSpPr>
            <a:spLocks noGrp="1"/>
          </p:cNvSpPr>
          <p:nvPr>
            <p:ph sz="quarter" idx="1"/>
          </p:nvPr>
        </p:nvSpPr>
        <p:spPr>
          <a:xfrm>
            <a:off x="457200" y="1557338"/>
            <a:ext cx="8229600" cy="4103687"/>
          </a:xfrm>
        </p:spPr>
        <p:txBody>
          <a:bodyPr/>
          <a:lstStyle/>
          <a:p>
            <a:pPr eaLnBrk="1" hangingPunct="1"/>
            <a:r>
              <a:rPr lang="nl-BE" altLang="nl-BE" sz="2000" smtClean="0"/>
              <a:t>Tarief – vennootschapsbelasting</a:t>
            </a:r>
          </a:p>
          <a:p>
            <a:pPr lvl="1"/>
            <a:r>
              <a:rPr lang="nl-BE" sz="1700" smtClean="0"/>
              <a:t>Het </a:t>
            </a:r>
            <a:r>
              <a:rPr lang="nl-BE" sz="1700" b="1" smtClean="0"/>
              <a:t>basistarief</a:t>
            </a:r>
            <a:r>
              <a:rPr lang="nl-BE" sz="1700" smtClean="0"/>
              <a:t> in de vennootschapsbelasting daalt vanaf 2018 van 33% naar </a:t>
            </a:r>
            <a:r>
              <a:rPr lang="nl-BE" sz="1700" b="1" smtClean="0"/>
              <a:t>29%</a:t>
            </a:r>
            <a:r>
              <a:rPr lang="nl-BE" sz="1700" smtClean="0"/>
              <a:t> (vanaf 2020 : </a:t>
            </a:r>
            <a:r>
              <a:rPr lang="nl-BE" sz="1700" b="1" smtClean="0"/>
              <a:t>25%).</a:t>
            </a:r>
            <a:endParaRPr lang="nl-BE" sz="1700" smtClean="0"/>
          </a:p>
          <a:p>
            <a:pPr lvl="1"/>
            <a:r>
              <a:rPr lang="nl-BE" sz="1700" smtClean="0"/>
              <a:t>Voorwaarde: de bezoldiging bedraagt  45.000 EUR</a:t>
            </a:r>
          </a:p>
          <a:p>
            <a:pPr lvl="1"/>
            <a:r>
              <a:rPr lang="nl-BE" sz="1700" smtClean="0"/>
              <a:t>De </a:t>
            </a:r>
            <a:r>
              <a:rPr lang="nl-BE" sz="1700" b="1" smtClean="0"/>
              <a:t>crisisbijdrage</a:t>
            </a:r>
            <a:r>
              <a:rPr lang="nl-BE" sz="1700" smtClean="0"/>
              <a:t> daalt vanaf 2018 naar 2% (i.p.v. 3%) en wordt vanaf 2020 volledig afgeschaft.</a:t>
            </a:r>
          </a:p>
          <a:p>
            <a:pPr eaLnBrk="1" hangingPunct="1"/>
            <a:endParaRPr lang="nl-BE" altLang="nl-BE" sz="2000" smtClean="0"/>
          </a:p>
          <a:p>
            <a:pPr eaLnBrk="1" hangingPunct="1"/>
            <a:r>
              <a:rPr lang="nl-BE" altLang="nl-BE" sz="2000" smtClean="0"/>
              <a:t>Tarief – personenbelasting</a:t>
            </a:r>
          </a:p>
          <a:p>
            <a:pPr lvl="1" eaLnBrk="1" hangingPunct="1"/>
            <a:r>
              <a:rPr lang="nl-BE" altLang="nl-BE" sz="1600" smtClean="0"/>
              <a:t>25% (Netto jaarlijks belastb. inkomen tussen 0 en 7.900)</a:t>
            </a:r>
          </a:p>
          <a:p>
            <a:pPr lvl="1" eaLnBrk="1" hangingPunct="1"/>
            <a:r>
              <a:rPr lang="nl-BE" altLang="nl-BE" sz="1600" smtClean="0"/>
              <a:t>30% (Netto jaarlijks belastb. inkomen tussen 7.900 en 11.240)</a:t>
            </a:r>
          </a:p>
          <a:p>
            <a:pPr lvl="1" eaLnBrk="1" hangingPunct="1"/>
            <a:r>
              <a:rPr lang="nl-BE" altLang="nl-BE" sz="1600" smtClean="0"/>
              <a:t>40% (Netto jaarlijks belastb. inkomen tussen 11.240 en 18.730)</a:t>
            </a:r>
          </a:p>
          <a:p>
            <a:pPr lvl="1" eaLnBrk="1" hangingPunct="1"/>
            <a:r>
              <a:rPr lang="nl-BE" altLang="nl-BE" sz="1600" smtClean="0"/>
              <a:t>45% (Netto jaarlijks belastb. inkomen tussen 18.730 en 34.330)</a:t>
            </a:r>
          </a:p>
          <a:p>
            <a:pPr lvl="1" eaLnBrk="1" hangingPunct="1"/>
            <a:r>
              <a:rPr lang="nl-BE" altLang="nl-BE" sz="1600" smtClean="0"/>
              <a:t>50% (Netto jaarlijks belastb. inkomen &gt; 34.330)</a:t>
            </a:r>
          </a:p>
        </p:txBody>
      </p:sp>
      <p:sp>
        <p:nvSpPr>
          <p:cNvPr id="14341" name="Tijdelijke aanduiding voor dianummer 5"/>
          <p:cNvSpPr>
            <a:spLocks noGrp="1"/>
          </p:cNvSpPr>
          <p:nvPr>
            <p:ph type="sldNum" sz="quarter" idx="12"/>
          </p:nvPr>
        </p:nvSpPr>
        <p:spPr bwMode="auto">
          <a:noFill/>
          <a:ln>
            <a:miter lim="800000"/>
            <a:headEnd/>
            <a:tailEnd/>
          </a:ln>
        </p:spPr>
        <p:txBody>
          <a:bodyPr/>
          <a:lstStyle/>
          <a:p>
            <a:fld id="{0A73AF42-3368-4AE6-945A-9643A0430D11}" type="slidenum">
              <a:rPr lang="nl-BE" altLang="nl-BE"/>
              <a:pPr/>
              <a:t>5</a:t>
            </a:fld>
            <a:endParaRPr lang="nl-BE" altLang="nl-BE"/>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orsprong">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orsprong">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orsprong">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Origin</Template>
  <TotalTime>651</TotalTime>
  <Words>195</Words>
  <Application>Microsoft Office PowerPoint</Application>
  <PresentationFormat>Diavoorstelling (4:3)</PresentationFormat>
  <Paragraphs>61</Paragraphs>
  <Slides>5</Slides>
  <Notes>1</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5</vt:i4>
      </vt:variant>
    </vt:vector>
  </HeadingPairs>
  <TitlesOfParts>
    <vt:vector size="14" baseType="lpstr">
      <vt:lpstr>Arial</vt:lpstr>
      <vt:lpstr>Bookman Old Style</vt:lpstr>
      <vt:lpstr>Gill Sans MT</vt:lpstr>
      <vt:lpstr>Wingdings 3</vt:lpstr>
      <vt:lpstr>Wingdings</vt:lpstr>
      <vt:lpstr>Calibri</vt:lpstr>
      <vt:lpstr>Arial Black</vt:lpstr>
      <vt:lpstr>Times New Roman</vt:lpstr>
      <vt:lpstr>Oorsprong</vt:lpstr>
      <vt:lpstr> Oprichten van een BVBA </vt:lpstr>
      <vt:lpstr>Oprichten van een éénhoofdige BVBA</vt:lpstr>
      <vt:lpstr>Oprichten van een éénhoofdige BVBA</vt:lpstr>
      <vt:lpstr>Oprichten van een éénhoofdige BVBA</vt:lpstr>
      <vt:lpstr>Oprichten van een éénhoofdige BVBA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Vroedvrouwen en samenwerking</dc:title>
  <dc:creator>asgb</dc:creator>
  <cp:lastModifiedBy>ASGB</cp:lastModifiedBy>
  <cp:revision>44</cp:revision>
  <dcterms:created xsi:type="dcterms:W3CDTF">2011-08-23T08:34:38Z</dcterms:created>
  <dcterms:modified xsi:type="dcterms:W3CDTF">2018-01-30T09:45:25Z</dcterms:modified>
</cp:coreProperties>
</file>