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4" r:id="rId4"/>
    <p:sldId id="261" r:id="rId5"/>
    <p:sldId id="310" r:id="rId6"/>
    <p:sldId id="266" r:id="rId7"/>
    <p:sldId id="267" r:id="rId8"/>
    <p:sldId id="317" r:id="rId9"/>
    <p:sldId id="318" r:id="rId10"/>
    <p:sldId id="319" r:id="rId11"/>
    <p:sldId id="320" r:id="rId12"/>
    <p:sldId id="321" r:id="rId13"/>
    <p:sldId id="323" r:id="rId14"/>
    <p:sldId id="314" r:id="rId15"/>
    <p:sldId id="315" r:id="rId16"/>
    <p:sldId id="316" r:id="rId17"/>
    <p:sldId id="324" r:id="rId18"/>
    <p:sldId id="283" r:id="rId19"/>
    <p:sldId id="284" r:id="rId20"/>
    <p:sldId id="325" r:id="rId21"/>
    <p:sldId id="285" r:id="rId22"/>
    <p:sldId id="286" r:id="rId23"/>
    <p:sldId id="287" r:id="rId24"/>
    <p:sldId id="288" r:id="rId25"/>
    <p:sldId id="293" r:id="rId26"/>
    <p:sldId id="294" r:id="rId27"/>
    <p:sldId id="296" r:id="rId28"/>
    <p:sldId id="297" r:id="rId29"/>
    <p:sldId id="295" r:id="rId30"/>
    <p:sldId id="298" r:id="rId31"/>
    <p:sldId id="302" r:id="rId32"/>
    <p:sldId id="303" r:id="rId33"/>
    <p:sldId id="326" r:id="rId34"/>
    <p:sldId id="308" r:id="rId35"/>
  </p:sldIdLst>
  <p:sldSz cx="12192000" cy="6858000"/>
  <p:notesSz cx="6858000" cy="9144000"/>
  <p:custDataLst>
    <p:tags r:id="rId36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505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47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EF2553-A2DE-45F3-A9A8-194CF0AEB7C0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8A005A8B-795E-4EA9-8742-379FB50B11A2}">
      <dgm:prSet phldrT="[Text]"/>
      <dgm:spPr/>
      <dgm:t>
        <a:bodyPr/>
        <a:lstStyle/>
        <a:p>
          <a:r>
            <a:rPr lang="nl-BE" dirty="0"/>
            <a:t>Artsen</a:t>
          </a:r>
          <a:endParaRPr lang="nl-NL" dirty="0"/>
        </a:p>
      </dgm:t>
    </dgm:pt>
    <dgm:pt modelId="{D453C559-242C-4449-A220-2C4C2D23D60D}" type="parTrans" cxnId="{0D209579-11E9-4323-92F7-AB36620854A5}">
      <dgm:prSet/>
      <dgm:spPr/>
      <dgm:t>
        <a:bodyPr/>
        <a:lstStyle/>
        <a:p>
          <a:endParaRPr lang="nl-NL"/>
        </a:p>
      </dgm:t>
    </dgm:pt>
    <dgm:pt modelId="{6800B85F-FB2D-470F-A20D-6EC2A2FE555E}" type="sibTrans" cxnId="{0D209579-11E9-4323-92F7-AB36620854A5}">
      <dgm:prSet/>
      <dgm:spPr/>
      <dgm:t>
        <a:bodyPr/>
        <a:lstStyle/>
        <a:p>
          <a:endParaRPr lang="nl-NL"/>
        </a:p>
      </dgm:t>
    </dgm:pt>
    <dgm:pt modelId="{52529459-E709-4951-85CA-B4F3137DEF1B}">
      <dgm:prSet phldrT="[Text]"/>
      <dgm:spPr/>
      <dgm:t>
        <a:bodyPr/>
        <a:lstStyle/>
        <a:p>
          <a:r>
            <a:rPr lang="nl-BE" dirty="0"/>
            <a:t>CM</a:t>
          </a:r>
          <a:endParaRPr lang="nl-NL" dirty="0"/>
        </a:p>
      </dgm:t>
    </dgm:pt>
    <dgm:pt modelId="{42977C75-D8F5-473F-BDCF-E96A472DAA29}" type="parTrans" cxnId="{2963F516-D335-463B-8A20-849FB4A5A3A3}">
      <dgm:prSet/>
      <dgm:spPr/>
      <dgm:t>
        <a:bodyPr/>
        <a:lstStyle/>
        <a:p>
          <a:endParaRPr lang="nl-NL"/>
        </a:p>
      </dgm:t>
    </dgm:pt>
    <dgm:pt modelId="{633D4972-E1E5-4362-83FF-2A96E773F55E}" type="sibTrans" cxnId="{2963F516-D335-463B-8A20-849FB4A5A3A3}">
      <dgm:prSet/>
      <dgm:spPr/>
      <dgm:t>
        <a:bodyPr/>
        <a:lstStyle/>
        <a:p>
          <a:endParaRPr lang="nl-NL"/>
        </a:p>
      </dgm:t>
    </dgm:pt>
    <dgm:pt modelId="{FCC39581-2109-4A6F-8A3F-12DFFBB81B11}">
      <dgm:prSet phldrT="[Text]"/>
      <dgm:spPr/>
      <dgm:t>
        <a:bodyPr/>
        <a:lstStyle/>
        <a:p>
          <a:r>
            <a:rPr lang="nl-BE" dirty="0"/>
            <a:t>OZ</a:t>
          </a:r>
          <a:endParaRPr lang="nl-NL" dirty="0"/>
        </a:p>
      </dgm:t>
    </dgm:pt>
    <dgm:pt modelId="{5605D611-7B30-47EA-8D2A-3A6B1FC3065F}" type="parTrans" cxnId="{8E7CA67B-9F4C-4282-9A09-692B556BEAC9}">
      <dgm:prSet/>
      <dgm:spPr/>
      <dgm:t>
        <a:bodyPr/>
        <a:lstStyle/>
        <a:p>
          <a:endParaRPr lang="nl-NL"/>
        </a:p>
      </dgm:t>
    </dgm:pt>
    <dgm:pt modelId="{03EA03E9-2D91-41D4-8164-331EC1636BD6}" type="sibTrans" cxnId="{8E7CA67B-9F4C-4282-9A09-692B556BEAC9}">
      <dgm:prSet/>
      <dgm:spPr/>
      <dgm:t>
        <a:bodyPr/>
        <a:lstStyle/>
        <a:p>
          <a:endParaRPr lang="nl-NL"/>
        </a:p>
      </dgm:t>
    </dgm:pt>
    <dgm:pt modelId="{0671D295-756A-4879-8D70-20B4D1DEE63E}">
      <dgm:prSet phldrT="[Text]"/>
      <dgm:spPr/>
      <dgm:t>
        <a:bodyPr/>
        <a:lstStyle/>
        <a:p>
          <a:r>
            <a:rPr lang="nl-BE" dirty="0"/>
            <a:t>MyCareNet</a:t>
          </a:r>
          <a:endParaRPr lang="nl-NL" dirty="0"/>
        </a:p>
      </dgm:t>
    </dgm:pt>
    <dgm:pt modelId="{CC95BFEF-6EA6-4C48-9381-6D2FE4159A51}" type="sibTrans" cxnId="{8D57EB42-67C8-4F77-8823-6172A33A6670}">
      <dgm:prSet/>
      <dgm:spPr/>
      <dgm:t>
        <a:bodyPr/>
        <a:lstStyle/>
        <a:p>
          <a:endParaRPr lang="nl-NL"/>
        </a:p>
      </dgm:t>
    </dgm:pt>
    <dgm:pt modelId="{B9BB5025-985E-45F1-B0A3-F28CC6D2DDDA}" type="parTrans" cxnId="{8D57EB42-67C8-4F77-8823-6172A33A6670}">
      <dgm:prSet/>
      <dgm:spPr/>
      <dgm:t>
        <a:bodyPr/>
        <a:lstStyle/>
        <a:p>
          <a:endParaRPr lang="nl-NL"/>
        </a:p>
      </dgm:t>
    </dgm:pt>
    <dgm:pt modelId="{629B3A77-0477-4E1A-85DF-593C3BD5EEA4}">
      <dgm:prSet phldrT="[Text]"/>
      <dgm:spPr/>
      <dgm:t>
        <a:bodyPr/>
        <a:lstStyle/>
        <a:p>
          <a:r>
            <a:rPr lang="nl-BE" dirty="0"/>
            <a:t>Voorzorg</a:t>
          </a:r>
          <a:endParaRPr lang="nl-NL" dirty="0"/>
        </a:p>
      </dgm:t>
    </dgm:pt>
    <dgm:pt modelId="{BF6BFB6F-4E8D-41FE-8D9E-74A0BD4681D8}" type="parTrans" cxnId="{1E6513BD-7F75-4E9E-9283-188595745635}">
      <dgm:prSet/>
      <dgm:spPr/>
      <dgm:t>
        <a:bodyPr/>
        <a:lstStyle/>
        <a:p>
          <a:endParaRPr lang="nl-NL"/>
        </a:p>
      </dgm:t>
    </dgm:pt>
    <dgm:pt modelId="{A0EAA81D-D799-4CAF-85C3-EA3D78F3E572}" type="sibTrans" cxnId="{1E6513BD-7F75-4E9E-9283-188595745635}">
      <dgm:prSet/>
      <dgm:spPr/>
      <dgm:t>
        <a:bodyPr/>
        <a:lstStyle/>
        <a:p>
          <a:endParaRPr lang="nl-NL"/>
        </a:p>
      </dgm:t>
    </dgm:pt>
    <dgm:pt modelId="{F88D3136-3F89-4114-A148-D72D4A18F0D6}">
      <dgm:prSet phldrT="[Text]"/>
      <dgm:spPr/>
      <dgm:t>
        <a:bodyPr/>
        <a:lstStyle/>
        <a:p>
          <a:r>
            <a:rPr lang="nl-BE" dirty="0"/>
            <a:t>....</a:t>
          </a:r>
          <a:endParaRPr lang="nl-NL" dirty="0"/>
        </a:p>
      </dgm:t>
    </dgm:pt>
    <dgm:pt modelId="{8137B977-F13C-41ED-A4AD-0EB6A4BCDC4E}" type="parTrans" cxnId="{25FF87CE-AEF2-4DBB-A97C-7ED3BCEC4573}">
      <dgm:prSet/>
      <dgm:spPr/>
      <dgm:t>
        <a:bodyPr/>
        <a:lstStyle/>
        <a:p>
          <a:endParaRPr lang="nl-NL"/>
        </a:p>
      </dgm:t>
    </dgm:pt>
    <dgm:pt modelId="{BFC49AD2-605D-42CE-95FF-C6AD1954290A}" type="sibTrans" cxnId="{25FF87CE-AEF2-4DBB-A97C-7ED3BCEC4573}">
      <dgm:prSet/>
      <dgm:spPr/>
      <dgm:t>
        <a:bodyPr/>
        <a:lstStyle/>
        <a:p>
          <a:endParaRPr lang="nl-NL"/>
        </a:p>
      </dgm:t>
    </dgm:pt>
    <dgm:pt modelId="{22449563-E771-4C55-9972-09F806F63FE2}">
      <dgm:prSet phldrT="[Text]"/>
      <dgm:spPr/>
      <dgm:t>
        <a:bodyPr/>
        <a:lstStyle/>
        <a:p>
          <a:endParaRPr lang="nl-NL" dirty="0"/>
        </a:p>
      </dgm:t>
    </dgm:pt>
    <dgm:pt modelId="{F717F663-F22A-4B35-B2E4-E3A1412CF512}" type="parTrans" cxnId="{62F2C0AA-C654-4666-AA06-66685D2655C4}">
      <dgm:prSet/>
      <dgm:spPr/>
      <dgm:t>
        <a:bodyPr/>
        <a:lstStyle/>
        <a:p>
          <a:endParaRPr lang="nl-NL"/>
        </a:p>
      </dgm:t>
    </dgm:pt>
    <dgm:pt modelId="{DA1F17B4-A2EA-4B41-B750-22130BB00B80}" type="sibTrans" cxnId="{62F2C0AA-C654-4666-AA06-66685D2655C4}">
      <dgm:prSet/>
      <dgm:spPr/>
      <dgm:t>
        <a:bodyPr/>
        <a:lstStyle/>
        <a:p>
          <a:endParaRPr lang="nl-NL"/>
        </a:p>
      </dgm:t>
    </dgm:pt>
    <dgm:pt modelId="{A506FAD2-1F4E-4467-B33D-4B1771A37A72}">
      <dgm:prSet phldrT="[Text]" custT="1"/>
      <dgm:spPr/>
      <dgm:t>
        <a:bodyPr/>
        <a:lstStyle/>
        <a:p>
          <a:r>
            <a:rPr lang="nl-BE" sz="3200" dirty="0"/>
            <a:t>E-Health</a:t>
          </a:r>
          <a:endParaRPr lang="nl-NL" sz="3200" dirty="0"/>
        </a:p>
      </dgm:t>
    </dgm:pt>
    <dgm:pt modelId="{3D3FEB87-1954-4989-B552-5EAA91E78D4D}" type="parTrans" cxnId="{C97433DA-FF0D-44AB-84FF-596C7FCA45C3}">
      <dgm:prSet/>
      <dgm:spPr/>
      <dgm:t>
        <a:bodyPr/>
        <a:lstStyle/>
        <a:p>
          <a:endParaRPr lang="nl-NL"/>
        </a:p>
      </dgm:t>
    </dgm:pt>
    <dgm:pt modelId="{4B02490C-C3F8-4A9B-989C-CBAA40C723EC}" type="sibTrans" cxnId="{C97433DA-FF0D-44AB-84FF-596C7FCA45C3}">
      <dgm:prSet/>
      <dgm:spPr/>
      <dgm:t>
        <a:bodyPr/>
        <a:lstStyle/>
        <a:p>
          <a:endParaRPr lang="nl-NL"/>
        </a:p>
      </dgm:t>
    </dgm:pt>
    <dgm:pt modelId="{05F0D2DA-9FED-4552-A552-CC9A9A919CDF}">
      <dgm:prSet phldrT="[Text]"/>
      <dgm:spPr/>
      <dgm:t>
        <a:bodyPr/>
        <a:lstStyle/>
        <a:p>
          <a:r>
            <a:rPr lang="nl-BE" dirty="0"/>
            <a:t>Mutualiteiten</a:t>
          </a:r>
          <a:endParaRPr lang="nl-NL" dirty="0"/>
        </a:p>
      </dgm:t>
    </dgm:pt>
    <dgm:pt modelId="{494AA83F-0C8B-4969-9385-264DBFB53155}" type="parTrans" cxnId="{C9A99865-992E-4039-A38B-36C83B315D04}">
      <dgm:prSet/>
      <dgm:spPr/>
      <dgm:t>
        <a:bodyPr/>
        <a:lstStyle/>
        <a:p>
          <a:endParaRPr lang="nl-NL"/>
        </a:p>
      </dgm:t>
    </dgm:pt>
    <dgm:pt modelId="{27BE9371-B252-4754-9AED-9F2610179D6F}" type="sibTrans" cxnId="{C9A99865-992E-4039-A38B-36C83B315D04}">
      <dgm:prSet/>
      <dgm:spPr/>
      <dgm:t>
        <a:bodyPr/>
        <a:lstStyle/>
        <a:p>
          <a:endParaRPr lang="nl-NL"/>
        </a:p>
      </dgm:t>
    </dgm:pt>
    <dgm:pt modelId="{2403F017-3F58-42C4-8F34-3B806911569B}" type="pres">
      <dgm:prSet presAssocID="{B1EF2553-A2DE-45F3-A9A8-194CF0AEB7C0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BD0AC80D-3CD8-435F-A6D1-6294010E0EAF}" type="pres">
      <dgm:prSet presAssocID="{B1EF2553-A2DE-45F3-A9A8-194CF0AEB7C0}" presName="hierFlow" presStyleCnt="0"/>
      <dgm:spPr/>
    </dgm:pt>
    <dgm:pt modelId="{2B8D4C85-A37F-4B89-A99A-5C7386CDE545}" type="pres">
      <dgm:prSet presAssocID="{B1EF2553-A2DE-45F3-A9A8-194CF0AEB7C0}" presName="firstBuf" presStyleCnt="0"/>
      <dgm:spPr/>
    </dgm:pt>
    <dgm:pt modelId="{7654E77B-9362-4F01-A1F2-D816EA25B1B8}" type="pres">
      <dgm:prSet presAssocID="{B1EF2553-A2DE-45F3-A9A8-194CF0AEB7C0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195EA07-BBB2-4E55-A589-96F1B8F0C1C0}" type="pres">
      <dgm:prSet presAssocID="{8A005A8B-795E-4EA9-8742-379FB50B11A2}" presName="Name17" presStyleCnt="0"/>
      <dgm:spPr/>
    </dgm:pt>
    <dgm:pt modelId="{C9E963F9-9FA1-46FF-9DA0-9373715B1D1D}" type="pres">
      <dgm:prSet presAssocID="{8A005A8B-795E-4EA9-8742-379FB50B11A2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269B5C03-8A04-4E00-8B27-87CFC13CAA3A}" type="pres">
      <dgm:prSet presAssocID="{8A005A8B-795E-4EA9-8742-379FB50B11A2}" presName="hierChild2" presStyleCnt="0"/>
      <dgm:spPr/>
    </dgm:pt>
    <dgm:pt modelId="{06416DF4-853A-4719-BB55-84DE3D43EC8B}" type="pres">
      <dgm:prSet presAssocID="{B9BB5025-985E-45F1-B0A3-F28CC6D2DDDA}" presName="Name25" presStyleLbl="parChTrans1D2" presStyleIdx="0" presStyleCnt="1"/>
      <dgm:spPr/>
      <dgm:t>
        <a:bodyPr/>
        <a:lstStyle/>
        <a:p>
          <a:endParaRPr lang="nl-BE"/>
        </a:p>
      </dgm:t>
    </dgm:pt>
    <dgm:pt modelId="{95FF175C-07D9-48E9-AD2B-31B74AEE3617}" type="pres">
      <dgm:prSet presAssocID="{B9BB5025-985E-45F1-B0A3-F28CC6D2DDDA}" presName="connTx" presStyleLbl="parChTrans1D2" presStyleIdx="0" presStyleCnt="1"/>
      <dgm:spPr/>
      <dgm:t>
        <a:bodyPr/>
        <a:lstStyle/>
        <a:p>
          <a:endParaRPr lang="nl-BE"/>
        </a:p>
      </dgm:t>
    </dgm:pt>
    <dgm:pt modelId="{173E8821-5DB8-4C10-B444-A8B2C11A4DE9}" type="pres">
      <dgm:prSet presAssocID="{0671D295-756A-4879-8D70-20B4D1DEE63E}" presName="Name30" presStyleCnt="0"/>
      <dgm:spPr/>
    </dgm:pt>
    <dgm:pt modelId="{0F495BFE-D683-4726-9622-B23931ABACAB}" type="pres">
      <dgm:prSet presAssocID="{0671D295-756A-4879-8D70-20B4D1DEE63E}" presName="level2Shape" presStyleLbl="node2" presStyleIdx="0" presStyleCnt="1"/>
      <dgm:spPr/>
      <dgm:t>
        <a:bodyPr/>
        <a:lstStyle/>
        <a:p>
          <a:endParaRPr lang="nl-BE"/>
        </a:p>
      </dgm:t>
    </dgm:pt>
    <dgm:pt modelId="{B494E1BA-618D-4B87-AC5C-F544FE9FD3F1}" type="pres">
      <dgm:prSet presAssocID="{0671D295-756A-4879-8D70-20B4D1DEE63E}" presName="hierChild3" presStyleCnt="0"/>
      <dgm:spPr/>
    </dgm:pt>
    <dgm:pt modelId="{C7407E66-48FB-418C-89E3-05CA7A2B0AD6}" type="pres">
      <dgm:prSet presAssocID="{42977C75-D8F5-473F-BDCF-E96A472DAA29}" presName="Name25" presStyleLbl="parChTrans1D3" presStyleIdx="0" presStyleCnt="4"/>
      <dgm:spPr/>
      <dgm:t>
        <a:bodyPr/>
        <a:lstStyle/>
        <a:p>
          <a:endParaRPr lang="nl-BE"/>
        </a:p>
      </dgm:t>
    </dgm:pt>
    <dgm:pt modelId="{B72F1F81-6C0B-4CEC-948B-B0A103416A06}" type="pres">
      <dgm:prSet presAssocID="{42977C75-D8F5-473F-BDCF-E96A472DAA29}" presName="connTx" presStyleLbl="parChTrans1D3" presStyleIdx="0" presStyleCnt="4"/>
      <dgm:spPr/>
      <dgm:t>
        <a:bodyPr/>
        <a:lstStyle/>
        <a:p>
          <a:endParaRPr lang="nl-BE"/>
        </a:p>
      </dgm:t>
    </dgm:pt>
    <dgm:pt modelId="{751C8C79-1440-441B-A786-03F9B7168D30}" type="pres">
      <dgm:prSet presAssocID="{52529459-E709-4951-85CA-B4F3137DEF1B}" presName="Name30" presStyleCnt="0"/>
      <dgm:spPr/>
    </dgm:pt>
    <dgm:pt modelId="{FE98764F-4E16-484F-A1CC-4D67000B728C}" type="pres">
      <dgm:prSet presAssocID="{52529459-E709-4951-85CA-B4F3137DEF1B}" presName="level2Shape" presStyleLbl="node3" presStyleIdx="0" presStyleCnt="4"/>
      <dgm:spPr/>
      <dgm:t>
        <a:bodyPr/>
        <a:lstStyle/>
        <a:p>
          <a:endParaRPr lang="nl-BE"/>
        </a:p>
      </dgm:t>
    </dgm:pt>
    <dgm:pt modelId="{CCF3F645-F6B7-477E-A923-72A5D1CB67C8}" type="pres">
      <dgm:prSet presAssocID="{52529459-E709-4951-85CA-B4F3137DEF1B}" presName="hierChild3" presStyleCnt="0"/>
      <dgm:spPr/>
    </dgm:pt>
    <dgm:pt modelId="{1D2E3C9D-F8CF-4DDE-94E6-54BD06A67E8D}" type="pres">
      <dgm:prSet presAssocID="{BF6BFB6F-4E8D-41FE-8D9E-74A0BD4681D8}" presName="Name25" presStyleLbl="parChTrans1D3" presStyleIdx="1" presStyleCnt="4"/>
      <dgm:spPr/>
      <dgm:t>
        <a:bodyPr/>
        <a:lstStyle/>
        <a:p>
          <a:endParaRPr lang="nl-BE"/>
        </a:p>
      </dgm:t>
    </dgm:pt>
    <dgm:pt modelId="{4A24BD5C-4046-4D2F-9434-9A103548536C}" type="pres">
      <dgm:prSet presAssocID="{BF6BFB6F-4E8D-41FE-8D9E-74A0BD4681D8}" presName="connTx" presStyleLbl="parChTrans1D3" presStyleIdx="1" presStyleCnt="4"/>
      <dgm:spPr/>
      <dgm:t>
        <a:bodyPr/>
        <a:lstStyle/>
        <a:p>
          <a:endParaRPr lang="nl-BE"/>
        </a:p>
      </dgm:t>
    </dgm:pt>
    <dgm:pt modelId="{7B7F8D1A-20B7-4017-9A45-ACA6765F8329}" type="pres">
      <dgm:prSet presAssocID="{629B3A77-0477-4E1A-85DF-593C3BD5EEA4}" presName="Name30" presStyleCnt="0"/>
      <dgm:spPr/>
    </dgm:pt>
    <dgm:pt modelId="{C5253A00-2AA7-4472-9469-AE49B8C42E31}" type="pres">
      <dgm:prSet presAssocID="{629B3A77-0477-4E1A-85DF-593C3BD5EEA4}" presName="level2Shape" presStyleLbl="node3" presStyleIdx="1" presStyleCnt="4"/>
      <dgm:spPr/>
      <dgm:t>
        <a:bodyPr/>
        <a:lstStyle/>
        <a:p>
          <a:endParaRPr lang="nl-BE"/>
        </a:p>
      </dgm:t>
    </dgm:pt>
    <dgm:pt modelId="{DCADF993-D814-424C-8CC7-CCAF0946DC32}" type="pres">
      <dgm:prSet presAssocID="{629B3A77-0477-4E1A-85DF-593C3BD5EEA4}" presName="hierChild3" presStyleCnt="0"/>
      <dgm:spPr/>
    </dgm:pt>
    <dgm:pt modelId="{45E7C598-20FC-4E62-9864-CC9D6B590668}" type="pres">
      <dgm:prSet presAssocID="{5605D611-7B30-47EA-8D2A-3A6B1FC3065F}" presName="Name25" presStyleLbl="parChTrans1D3" presStyleIdx="2" presStyleCnt="4"/>
      <dgm:spPr/>
      <dgm:t>
        <a:bodyPr/>
        <a:lstStyle/>
        <a:p>
          <a:endParaRPr lang="nl-BE"/>
        </a:p>
      </dgm:t>
    </dgm:pt>
    <dgm:pt modelId="{74455BEB-2CC2-469B-ABB2-B030556F0DD2}" type="pres">
      <dgm:prSet presAssocID="{5605D611-7B30-47EA-8D2A-3A6B1FC3065F}" presName="connTx" presStyleLbl="parChTrans1D3" presStyleIdx="2" presStyleCnt="4"/>
      <dgm:spPr/>
      <dgm:t>
        <a:bodyPr/>
        <a:lstStyle/>
        <a:p>
          <a:endParaRPr lang="nl-BE"/>
        </a:p>
      </dgm:t>
    </dgm:pt>
    <dgm:pt modelId="{B5A78D9A-EA28-4203-A23A-7A2B02F99918}" type="pres">
      <dgm:prSet presAssocID="{FCC39581-2109-4A6F-8A3F-12DFFBB81B11}" presName="Name30" presStyleCnt="0"/>
      <dgm:spPr/>
    </dgm:pt>
    <dgm:pt modelId="{C532D7E0-4244-43D0-A0D9-9DF7D0481B9B}" type="pres">
      <dgm:prSet presAssocID="{FCC39581-2109-4A6F-8A3F-12DFFBB81B11}" presName="level2Shape" presStyleLbl="node3" presStyleIdx="2" presStyleCnt="4"/>
      <dgm:spPr/>
      <dgm:t>
        <a:bodyPr/>
        <a:lstStyle/>
        <a:p>
          <a:endParaRPr lang="nl-BE"/>
        </a:p>
      </dgm:t>
    </dgm:pt>
    <dgm:pt modelId="{EBBF5E8F-FC92-42C3-AF1A-449412C2A1E4}" type="pres">
      <dgm:prSet presAssocID="{FCC39581-2109-4A6F-8A3F-12DFFBB81B11}" presName="hierChild3" presStyleCnt="0"/>
      <dgm:spPr/>
    </dgm:pt>
    <dgm:pt modelId="{A3EE00A2-E411-47D1-9DA6-1A58C9C2790E}" type="pres">
      <dgm:prSet presAssocID="{8137B977-F13C-41ED-A4AD-0EB6A4BCDC4E}" presName="Name25" presStyleLbl="parChTrans1D3" presStyleIdx="3" presStyleCnt="4"/>
      <dgm:spPr/>
      <dgm:t>
        <a:bodyPr/>
        <a:lstStyle/>
        <a:p>
          <a:endParaRPr lang="nl-BE"/>
        </a:p>
      </dgm:t>
    </dgm:pt>
    <dgm:pt modelId="{04C2D8B2-6B72-4A04-B00C-3385C9602C8C}" type="pres">
      <dgm:prSet presAssocID="{8137B977-F13C-41ED-A4AD-0EB6A4BCDC4E}" presName="connTx" presStyleLbl="parChTrans1D3" presStyleIdx="3" presStyleCnt="4"/>
      <dgm:spPr/>
      <dgm:t>
        <a:bodyPr/>
        <a:lstStyle/>
        <a:p>
          <a:endParaRPr lang="nl-BE"/>
        </a:p>
      </dgm:t>
    </dgm:pt>
    <dgm:pt modelId="{04291CFF-C4C8-49AB-9583-CE90BB8528DD}" type="pres">
      <dgm:prSet presAssocID="{F88D3136-3F89-4114-A148-D72D4A18F0D6}" presName="Name30" presStyleCnt="0"/>
      <dgm:spPr/>
    </dgm:pt>
    <dgm:pt modelId="{BD3FCB39-0C5E-4807-81D5-C901B23309D4}" type="pres">
      <dgm:prSet presAssocID="{F88D3136-3F89-4114-A148-D72D4A18F0D6}" presName="level2Shape" presStyleLbl="node3" presStyleIdx="3" presStyleCnt="4"/>
      <dgm:spPr/>
      <dgm:t>
        <a:bodyPr/>
        <a:lstStyle/>
        <a:p>
          <a:endParaRPr lang="nl-BE"/>
        </a:p>
      </dgm:t>
    </dgm:pt>
    <dgm:pt modelId="{BA5E8DBF-70C1-4108-912F-883E0088C429}" type="pres">
      <dgm:prSet presAssocID="{F88D3136-3F89-4114-A148-D72D4A18F0D6}" presName="hierChild3" presStyleCnt="0"/>
      <dgm:spPr/>
    </dgm:pt>
    <dgm:pt modelId="{9A33E596-36FB-4894-B13C-617841C5829F}" type="pres">
      <dgm:prSet presAssocID="{B1EF2553-A2DE-45F3-A9A8-194CF0AEB7C0}" presName="bgShapesFlow" presStyleCnt="0"/>
      <dgm:spPr/>
    </dgm:pt>
    <dgm:pt modelId="{B1454871-3DB5-4AA0-83D3-C23883D48F66}" type="pres">
      <dgm:prSet presAssocID="{22449563-E771-4C55-9972-09F806F63FE2}" presName="rectComp" presStyleCnt="0"/>
      <dgm:spPr/>
    </dgm:pt>
    <dgm:pt modelId="{D3BD032A-A142-453A-9C5C-40A95E4AC791}" type="pres">
      <dgm:prSet presAssocID="{22449563-E771-4C55-9972-09F806F63FE2}" presName="bgRect" presStyleLbl="bgShp" presStyleIdx="0" presStyleCnt="3"/>
      <dgm:spPr/>
      <dgm:t>
        <a:bodyPr/>
        <a:lstStyle/>
        <a:p>
          <a:endParaRPr lang="nl-BE"/>
        </a:p>
      </dgm:t>
    </dgm:pt>
    <dgm:pt modelId="{2DA95922-1C72-4039-8BF1-8A4D04FF09F5}" type="pres">
      <dgm:prSet presAssocID="{22449563-E771-4C55-9972-09F806F63FE2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D262CF1A-CD23-4D15-8D33-9AD777645A06}" type="pres">
      <dgm:prSet presAssocID="{22449563-E771-4C55-9972-09F806F63FE2}" presName="spComp" presStyleCnt="0"/>
      <dgm:spPr/>
    </dgm:pt>
    <dgm:pt modelId="{74BD6831-39C3-429B-9EB1-B1727F3E16DB}" type="pres">
      <dgm:prSet presAssocID="{22449563-E771-4C55-9972-09F806F63FE2}" presName="hSp" presStyleCnt="0"/>
      <dgm:spPr/>
    </dgm:pt>
    <dgm:pt modelId="{F3E3A39C-FB54-4779-8943-DF4454532B8C}" type="pres">
      <dgm:prSet presAssocID="{A506FAD2-1F4E-4467-B33D-4B1771A37A72}" presName="rectComp" presStyleCnt="0"/>
      <dgm:spPr/>
    </dgm:pt>
    <dgm:pt modelId="{9B036BE5-9F9C-4A8C-A517-6661F548BAA6}" type="pres">
      <dgm:prSet presAssocID="{A506FAD2-1F4E-4467-B33D-4B1771A37A72}" presName="bgRect" presStyleLbl="bgShp" presStyleIdx="1" presStyleCnt="3"/>
      <dgm:spPr/>
      <dgm:t>
        <a:bodyPr/>
        <a:lstStyle/>
        <a:p>
          <a:endParaRPr lang="nl-BE"/>
        </a:p>
      </dgm:t>
    </dgm:pt>
    <dgm:pt modelId="{EFBB74CD-A6B4-4DC7-BEE5-50EA23D36C48}" type="pres">
      <dgm:prSet presAssocID="{A506FAD2-1F4E-4467-B33D-4B1771A37A72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548ED728-F07B-4B3F-A814-ED0EDBC4B15F}" type="pres">
      <dgm:prSet presAssocID="{A506FAD2-1F4E-4467-B33D-4B1771A37A72}" presName="spComp" presStyleCnt="0"/>
      <dgm:spPr/>
    </dgm:pt>
    <dgm:pt modelId="{BB1DEA90-38B8-43BD-8249-108FB2E53DEB}" type="pres">
      <dgm:prSet presAssocID="{A506FAD2-1F4E-4467-B33D-4B1771A37A72}" presName="hSp" presStyleCnt="0"/>
      <dgm:spPr/>
    </dgm:pt>
    <dgm:pt modelId="{0C2D65A7-7C8E-43AD-8EA2-3943101B702F}" type="pres">
      <dgm:prSet presAssocID="{05F0D2DA-9FED-4552-A552-CC9A9A919CDF}" presName="rectComp" presStyleCnt="0"/>
      <dgm:spPr/>
    </dgm:pt>
    <dgm:pt modelId="{62834F28-A4BF-4331-A5EC-7F6D7D292AD9}" type="pres">
      <dgm:prSet presAssocID="{05F0D2DA-9FED-4552-A552-CC9A9A919CDF}" presName="bgRect" presStyleLbl="bgShp" presStyleIdx="2" presStyleCnt="3"/>
      <dgm:spPr/>
      <dgm:t>
        <a:bodyPr/>
        <a:lstStyle/>
        <a:p>
          <a:endParaRPr lang="nl-BE"/>
        </a:p>
      </dgm:t>
    </dgm:pt>
    <dgm:pt modelId="{5109D3A2-B776-4816-8857-E3F641462A14}" type="pres">
      <dgm:prSet presAssocID="{05F0D2DA-9FED-4552-A552-CC9A9A919CDF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C3A33A33-B6A6-420C-B9CE-F944AEA73DDF}" type="presOf" srcId="{8137B977-F13C-41ED-A4AD-0EB6A4BCDC4E}" destId="{04C2D8B2-6B72-4A04-B00C-3385C9602C8C}" srcOrd="1" destOrd="0" presId="urn:microsoft.com/office/officeart/2005/8/layout/hierarchy5"/>
    <dgm:cxn modelId="{1A355FE3-C596-4D61-869A-044115A0CC31}" type="presOf" srcId="{A506FAD2-1F4E-4467-B33D-4B1771A37A72}" destId="{9B036BE5-9F9C-4A8C-A517-6661F548BAA6}" srcOrd="0" destOrd="0" presId="urn:microsoft.com/office/officeart/2005/8/layout/hierarchy5"/>
    <dgm:cxn modelId="{BC6ABC18-1D2F-4237-9FBA-912C53B1262D}" type="presOf" srcId="{42977C75-D8F5-473F-BDCF-E96A472DAA29}" destId="{B72F1F81-6C0B-4CEC-948B-B0A103416A06}" srcOrd="1" destOrd="0" presId="urn:microsoft.com/office/officeart/2005/8/layout/hierarchy5"/>
    <dgm:cxn modelId="{8D57EB42-67C8-4F77-8823-6172A33A6670}" srcId="{8A005A8B-795E-4EA9-8742-379FB50B11A2}" destId="{0671D295-756A-4879-8D70-20B4D1DEE63E}" srcOrd="0" destOrd="0" parTransId="{B9BB5025-985E-45F1-B0A3-F28CC6D2DDDA}" sibTransId="{CC95BFEF-6EA6-4C48-9381-6D2FE4159A51}"/>
    <dgm:cxn modelId="{E44F49DA-66F6-48C6-A976-8D45E08C6564}" type="presOf" srcId="{8137B977-F13C-41ED-A4AD-0EB6A4BCDC4E}" destId="{A3EE00A2-E411-47D1-9DA6-1A58C9C2790E}" srcOrd="0" destOrd="0" presId="urn:microsoft.com/office/officeart/2005/8/layout/hierarchy5"/>
    <dgm:cxn modelId="{1E6513BD-7F75-4E9E-9283-188595745635}" srcId="{0671D295-756A-4879-8D70-20B4D1DEE63E}" destId="{629B3A77-0477-4E1A-85DF-593C3BD5EEA4}" srcOrd="1" destOrd="0" parTransId="{BF6BFB6F-4E8D-41FE-8D9E-74A0BD4681D8}" sibTransId="{A0EAA81D-D799-4CAF-85C3-EA3D78F3E572}"/>
    <dgm:cxn modelId="{8E0919D2-2019-4B91-9273-520A020998AA}" type="presOf" srcId="{42977C75-D8F5-473F-BDCF-E96A472DAA29}" destId="{C7407E66-48FB-418C-89E3-05CA7A2B0AD6}" srcOrd="0" destOrd="0" presId="urn:microsoft.com/office/officeart/2005/8/layout/hierarchy5"/>
    <dgm:cxn modelId="{7F73BA90-D84A-40E8-BF20-FEBFE7F52E54}" type="presOf" srcId="{5605D611-7B30-47EA-8D2A-3A6B1FC3065F}" destId="{74455BEB-2CC2-469B-ABB2-B030556F0DD2}" srcOrd="1" destOrd="0" presId="urn:microsoft.com/office/officeart/2005/8/layout/hierarchy5"/>
    <dgm:cxn modelId="{25FF87CE-AEF2-4DBB-A97C-7ED3BCEC4573}" srcId="{0671D295-756A-4879-8D70-20B4D1DEE63E}" destId="{F88D3136-3F89-4114-A148-D72D4A18F0D6}" srcOrd="3" destOrd="0" parTransId="{8137B977-F13C-41ED-A4AD-0EB6A4BCDC4E}" sibTransId="{BFC49AD2-605D-42CE-95FF-C6AD1954290A}"/>
    <dgm:cxn modelId="{C9A99865-992E-4039-A38B-36C83B315D04}" srcId="{B1EF2553-A2DE-45F3-A9A8-194CF0AEB7C0}" destId="{05F0D2DA-9FED-4552-A552-CC9A9A919CDF}" srcOrd="3" destOrd="0" parTransId="{494AA83F-0C8B-4969-9385-264DBFB53155}" sibTransId="{27BE9371-B252-4754-9AED-9F2610179D6F}"/>
    <dgm:cxn modelId="{F5A347C8-826F-434C-ABDE-8FFAA490A545}" type="presOf" srcId="{A506FAD2-1F4E-4467-B33D-4B1771A37A72}" destId="{EFBB74CD-A6B4-4DC7-BEE5-50EA23D36C48}" srcOrd="1" destOrd="0" presId="urn:microsoft.com/office/officeart/2005/8/layout/hierarchy5"/>
    <dgm:cxn modelId="{605F2D5A-123A-4A2A-8188-91160E0A8057}" type="presOf" srcId="{8A005A8B-795E-4EA9-8742-379FB50B11A2}" destId="{C9E963F9-9FA1-46FF-9DA0-9373715B1D1D}" srcOrd="0" destOrd="0" presId="urn:microsoft.com/office/officeart/2005/8/layout/hierarchy5"/>
    <dgm:cxn modelId="{0D209579-11E9-4323-92F7-AB36620854A5}" srcId="{B1EF2553-A2DE-45F3-A9A8-194CF0AEB7C0}" destId="{8A005A8B-795E-4EA9-8742-379FB50B11A2}" srcOrd="0" destOrd="0" parTransId="{D453C559-242C-4449-A220-2C4C2D23D60D}" sibTransId="{6800B85F-FB2D-470F-A20D-6EC2A2FE555E}"/>
    <dgm:cxn modelId="{9750F62F-D453-4C9B-92FD-620DC9AC6B2F}" type="presOf" srcId="{B9BB5025-985E-45F1-B0A3-F28CC6D2DDDA}" destId="{06416DF4-853A-4719-BB55-84DE3D43EC8B}" srcOrd="0" destOrd="0" presId="urn:microsoft.com/office/officeart/2005/8/layout/hierarchy5"/>
    <dgm:cxn modelId="{633A8DBA-52B4-4DA7-9592-0279D2A07C0D}" type="presOf" srcId="{5605D611-7B30-47EA-8D2A-3A6B1FC3065F}" destId="{45E7C598-20FC-4E62-9864-CC9D6B590668}" srcOrd="0" destOrd="0" presId="urn:microsoft.com/office/officeart/2005/8/layout/hierarchy5"/>
    <dgm:cxn modelId="{B7E4F2E4-4649-44E0-8D2D-5941000E8B62}" type="presOf" srcId="{F88D3136-3F89-4114-A148-D72D4A18F0D6}" destId="{BD3FCB39-0C5E-4807-81D5-C901B23309D4}" srcOrd="0" destOrd="0" presId="urn:microsoft.com/office/officeart/2005/8/layout/hierarchy5"/>
    <dgm:cxn modelId="{780B275B-63E6-47CA-A67C-1BE6C7794CB1}" type="presOf" srcId="{BF6BFB6F-4E8D-41FE-8D9E-74A0BD4681D8}" destId="{1D2E3C9D-F8CF-4DDE-94E6-54BD06A67E8D}" srcOrd="0" destOrd="0" presId="urn:microsoft.com/office/officeart/2005/8/layout/hierarchy5"/>
    <dgm:cxn modelId="{13BF4FD8-A1E3-4808-AC4D-0EB18660E404}" type="presOf" srcId="{05F0D2DA-9FED-4552-A552-CC9A9A919CDF}" destId="{5109D3A2-B776-4816-8857-E3F641462A14}" srcOrd="1" destOrd="0" presId="urn:microsoft.com/office/officeart/2005/8/layout/hierarchy5"/>
    <dgm:cxn modelId="{62F2C0AA-C654-4666-AA06-66685D2655C4}" srcId="{B1EF2553-A2DE-45F3-A9A8-194CF0AEB7C0}" destId="{22449563-E771-4C55-9972-09F806F63FE2}" srcOrd="1" destOrd="0" parTransId="{F717F663-F22A-4B35-B2E4-E3A1412CF512}" sibTransId="{DA1F17B4-A2EA-4B41-B750-22130BB00B80}"/>
    <dgm:cxn modelId="{2963F516-D335-463B-8A20-849FB4A5A3A3}" srcId="{0671D295-756A-4879-8D70-20B4D1DEE63E}" destId="{52529459-E709-4951-85CA-B4F3137DEF1B}" srcOrd="0" destOrd="0" parTransId="{42977C75-D8F5-473F-BDCF-E96A472DAA29}" sibTransId="{633D4972-E1E5-4362-83FF-2A96E773F55E}"/>
    <dgm:cxn modelId="{9A12756F-05BF-4A83-8A25-13148AB4D32A}" type="presOf" srcId="{52529459-E709-4951-85CA-B4F3137DEF1B}" destId="{FE98764F-4E16-484F-A1CC-4D67000B728C}" srcOrd="0" destOrd="0" presId="urn:microsoft.com/office/officeart/2005/8/layout/hierarchy5"/>
    <dgm:cxn modelId="{D80E610C-C63D-4983-A49C-4B569F3320F3}" type="presOf" srcId="{FCC39581-2109-4A6F-8A3F-12DFFBB81B11}" destId="{C532D7E0-4244-43D0-A0D9-9DF7D0481B9B}" srcOrd="0" destOrd="0" presId="urn:microsoft.com/office/officeart/2005/8/layout/hierarchy5"/>
    <dgm:cxn modelId="{B9C4F364-86C8-4469-9543-2C8C15B44AA1}" type="presOf" srcId="{B1EF2553-A2DE-45F3-A9A8-194CF0AEB7C0}" destId="{2403F017-3F58-42C4-8F34-3B806911569B}" srcOrd="0" destOrd="0" presId="urn:microsoft.com/office/officeart/2005/8/layout/hierarchy5"/>
    <dgm:cxn modelId="{C97433DA-FF0D-44AB-84FF-596C7FCA45C3}" srcId="{B1EF2553-A2DE-45F3-A9A8-194CF0AEB7C0}" destId="{A506FAD2-1F4E-4467-B33D-4B1771A37A72}" srcOrd="2" destOrd="0" parTransId="{3D3FEB87-1954-4989-B552-5EAA91E78D4D}" sibTransId="{4B02490C-C3F8-4A9B-989C-CBAA40C723EC}"/>
    <dgm:cxn modelId="{92BA27ED-BE6E-45BE-A552-88A946CC781A}" type="presOf" srcId="{22449563-E771-4C55-9972-09F806F63FE2}" destId="{D3BD032A-A142-453A-9C5C-40A95E4AC791}" srcOrd="0" destOrd="0" presId="urn:microsoft.com/office/officeart/2005/8/layout/hierarchy5"/>
    <dgm:cxn modelId="{9171B7E0-259F-444C-90E4-4A674249F7B9}" type="presOf" srcId="{22449563-E771-4C55-9972-09F806F63FE2}" destId="{2DA95922-1C72-4039-8BF1-8A4D04FF09F5}" srcOrd="1" destOrd="0" presId="urn:microsoft.com/office/officeart/2005/8/layout/hierarchy5"/>
    <dgm:cxn modelId="{B75E4FCE-80D0-438B-8D13-441348A553F6}" type="presOf" srcId="{0671D295-756A-4879-8D70-20B4D1DEE63E}" destId="{0F495BFE-D683-4726-9622-B23931ABACAB}" srcOrd="0" destOrd="0" presId="urn:microsoft.com/office/officeart/2005/8/layout/hierarchy5"/>
    <dgm:cxn modelId="{8E7CA67B-9F4C-4282-9A09-692B556BEAC9}" srcId="{0671D295-756A-4879-8D70-20B4D1DEE63E}" destId="{FCC39581-2109-4A6F-8A3F-12DFFBB81B11}" srcOrd="2" destOrd="0" parTransId="{5605D611-7B30-47EA-8D2A-3A6B1FC3065F}" sibTransId="{03EA03E9-2D91-41D4-8164-331EC1636BD6}"/>
    <dgm:cxn modelId="{8B3C7B5E-DF34-4EBB-8861-04E77389E058}" type="presOf" srcId="{05F0D2DA-9FED-4552-A552-CC9A9A919CDF}" destId="{62834F28-A4BF-4331-A5EC-7F6D7D292AD9}" srcOrd="0" destOrd="0" presId="urn:microsoft.com/office/officeart/2005/8/layout/hierarchy5"/>
    <dgm:cxn modelId="{3434E0FA-9D2D-4FEB-B2A0-541D39D9724C}" type="presOf" srcId="{629B3A77-0477-4E1A-85DF-593C3BD5EEA4}" destId="{C5253A00-2AA7-4472-9469-AE49B8C42E31}" srcOrd="0" destOrd="0" presId="urn:microsoft.com/office/officeart/2005/8/layout/hierarchy5"/>
    <dgm:cxn modelId="{3E588FB3-50F8-43C0-9A9E-D09EA1033289}" type="presOf" srcId="{BF6BFB6F-4E8D-41FE-8D9E-74A0BD4681D8}" destId="{4A24BD5C-4046-4D2F-9434-9A103548536C}" srcOrd="1" destOrd="0" presId="urn:microsoft.com/office/officeart/2005/8/layout/hierarchy5"/>
    <dgm:cxn modelId="{0AE92ED0-34DE-4338-93DA-F3B7097A3930}" type="presOf" srcId="{B9BB5025-985E-45F1-B0A3-F28CC6D2DDDA}" destId="{95FF175C-07D9-48E9-AD2B-31B74AEE3617}" srcOrd="1" destOrd="0" presId="urn:microsoft.com/office/officeart/2005/8/layout/hierarchy5"/>
    <dgm:cxn modelId="{070D0290-015D-4885-A285-94980C702773}" type="presParOf" srcId="{2403F017-3F58-42C4-8F34-3B806911569B}" destId="{BD0AC80D-3CD8-435F-A6D1-6294010E0EAF}" srcOrd="0" destOrd="0" presId="urn:microsoft.com/office/officeart/2005/8/layout/hierarchy5"/>
    <dgm:cxn modelId="{EBB407B3-4790-44A7-9E4C-0E3EDD69DA87}" type="presParOf" srcId="{BD0AC80D-3CD8-435F-A6D1-6294010E0EAF}" destId="{2B8D4C85-A37F-4B89-A99A-5C7386CDE545}" srcOrd="0" destOrd="0" presId="urn:microsoft.com/office/officeart/2005/8/layout/hierarchy5"/>
    <dgm:cxn modelId="{959CE8B8-37B9-4D93-9B19-66E2EC43A2BD}" type="presParOf" srcId="{BD0AC80D-3CD8-435F-A6D1-6294010E0EAF}" destId="{7654E77B-9362-4F01-A1F2-D816EA25B1B8}" srcOrd="1" destOrd="0" presId="urn:microsoft.com/office/officeart/2005/8/layout/hierarchy5"/>
    <dgm:cxn modelId="{92CD741A-73B0-498C-9E97-BB9F9371643F}" type="presParOf" srcId="{7654E77B-9362-4F01-A1F2-D816EA25B1B8}" destId="{A195EA07-BBB2-4E55-A589-96F1B8F0C1C0}" srcOrd="0" destOrd="0" presId="urn:microsoft.com/office/officeart/2005/8/layout/hierarchy5"/>
    <dgm:cxn modelId="{A044866C-334C-4C68-8DB7-377FF583B711}" type="presParOf" srcId="{A195EA07-BBB2-4E55-A589-96F1B8F0C1C0}" destId="{C9E963F9-9FA1-46FF-9DA0-9373715B1D1D}" srcOrd="0" destOrd="0" presId="urn:microsoft.com/office/officeart/2005/8/layout/hierarchy5"/>
    <dgm:cxn modelId="{34E80A62-B8D5-4F22-9DEB-60F25688116C}" type="presParOf" srcId="{A195EA07-BBB2-4E55-A589-96F1B8F0C1C0}" destId="{269B5C03-8A04-4E00-8B27-87CFC13CAA3A}" srcOrd="1" destOrd="0" presId="urn:microsoft.com/office/officeart/2005/8/layout/hierarchy5"/>
    <dgm:cxn modelId="{3C8067C1-0FF7-4F95-85A7-D6CA669D8C30}" type="presParOf" srcId="{269B5C03-8A04-4E00-8B27-87CFC13CAA3A}" destId="{06416DF4-853A-4719-BB55-84DE3D43EC8B}" srcOrd="0" destOrd="0" presId="urn:microsoft.com/office/officeart/2005/8/layout/hierarchy5"/>
    <dgm:cxn modelId="{959D38CA-687B-4B66-A2E1-2012D2F986A9}" type="presParOf" srcId="{06416DF4-853A-4719-BB55-84DE3D43EC8B}" destId="{95FF175C-07D9-48E9-AD2B-31B74AEE3617}" srcOrd="0" destOrd="0" presId="urn:microsoft.com/office/officeart/2005/8/layout/hierarchy5"/>
    <dgm:cxn modelId="{C76E954D-8C77-462C-87E4-309F1A79CEF5}" type="presParOf" srcId="{269B5C03-8A04-4E00-8B27-87CFC13CAA3A}" destId="{173E8821-5DB8-4C10-B444-A8B2C11A4DE9}" srcOrd="1" destOrd="0" presId="urn:microsoft.com/office/officeart/2005/8/layout/hierarchy5"/>
    <dgm:cxn modelId="{46F9A64D-1900-417B-80F2-08ABD9909938}" type="presParOf" srcId="{173E8821-5DB8-4C10-B444-A8B2C11A4DE9}" destId="{0F495BFE-D683-4726-9622-B23931ABACAB}" srcOrd="0" destOrd="0" presId="urn:microsoft.com/office/officeart/2005/8/layout/hierarchy5"/>
    <dgm:cxn modelId="{19D2E965-D2F1-44F2-A27B-13A3D1D1D014}" type="presParOf" srcId="{173E8821-5DB8-4C10-B444-A8B2C11A4DE9}" destId="{B494E1BA-618D-4B87-AC5C-F544FE9FD3F1}" srcOrd="1" destOrd="0" presId="urn:microsoft.com/office/officeart/2005/8/layout/hierarchy5"/>
    <dgm:cxn modelId="{C834D532-E028-402C-B065-62AC4B1D92C6}" type="presParOf" srcId="{B494E1BA-618D-4B87-AC5C-F544FE9FD3F1}" destId="{C7407E66-48FB-418C-89E3-05CA7A2B0AD6}" srcOrd="0" destOrd="0" presId="urn:microsoft.com/office/officeart/2005/8/layout/hierarchy5"/>
    <dgm:cxn modelId="{A1B87D18-55AB-4A98-92F7-FF3637ADCF02}" type="presParOf" srcId="{C7407E66-48FB-418C-89E3-05CA7A2B0AD6}" destId="{B72F1F81-6C0B-4CEC-948B-B0A103416A06}" srcOrd="0" destOrd="0" presId="urn:microsoft.com/office/officeart/2005/8/layout/hierarchy5"/>
    <dgm:cxn modelId="{9B789BCD-FF35-4497-B9A5-CC6D1369A202}" type="presParOf" srcId="{B494E1BA-618D-4B87-AC5C-F544FE9FD3F1}" destId="{751C8C79-1440-441B-A786-03F9B7168D30}" srcOrd="1" destOrd="0" presId="urn:microsoft.com/office/officeart/2005/8/layout/hierarchy5"/>
    <dgm:cxn modelId="{C99AE5BC-C2AE-4E23-8243-02748F91EB11}" type="presParOf" srcId="{751C8C79-1440-441B-A786-03F9B7168D30}" destId="{FE98764F-4E16-484F-A1CC-4D67000B728C}" srcOrd="0" destOrd="0" presId="urn:microsoft.com/office/officeart/2005/8/layout/hierarchy5"/>
    <dgm:cxn modelId="{D49CD660-2E30-4998-9F76-1450CA780045}" type="presParOf" srcId="{751C8C79-1440-441B-A786-03F9B7168D30}" destId="{CCF3F645-F6B7-477E-A923-72A5D1CB67C8}" srcOrd="1" destOrd="0" presId="urn:microsoft.com/office/officeart/2005/8/layout/hierarchy5"/>
    <dgm:cxn modelId="{85CA8823-0EF5-46FC-829A-A8EA19F0ACAB}" type="presParOf" srcId="{B494E1BA-618D-4B87-AC5C-F544FE9FD3F1}" destId="{1D2E3C9D-F8CF-4DDE-94E6-54BD06A67E8D}" srcOrd="2" destOrd="0" presId="urn:microsoft.com/office/officeart/2005/8/layout/hierarchy5"/>
    <dgm:cxn modelId="{A1A39493-2C69-4EFB-A2EF-E26783DF2C27}" type="presParOf" srcId="{1D2E3C9D-F8CF-4DDE-94E6-54BD06A67E8D}" destId="{4A24BD5C-4046-4D2F-9434-9A103548536C}" srcOrd="0" destOrd="0" presId="urn:microsoft.com/office/officeart/2005/8/layout/hierarchy5"/>
    <dgm:cxn modelId="{6B9C26D5-0DD5-41B4-AEC1-17C6F6D1902D}" type="presParOf" srcId="{B494E1BA-618D-4B87-AC5C-F544FE9FD3F1}" destId="{7B7F8D1A-20B7-4017-9A45-ACA6765F8329}" srcOrd="3" destOrd="0" presId="urn:microsoft.com/office/officeart/2005/8/layout/hierarchy5"/>
    <dgm:cxn modelId="{336FB433-9156-4460-8CAB-B43F0FAC0598}" type="presParOf" srcId="{7B7F8D1A-20B7-4017-9A45-ACA6765F8329}" destId="{C5253A00-2AA7-4472-9469-AE49B8C42E31}" srcOrd="0" destOrd="0" presId="urn:microsoft.com/office/officeart/2005/8/layout/hierarchy5"/>
    <dgm:cxn modelId="{8BCF18F6-A036-4AB2-836B-79BC8A127B5F}" type="presParOf" srcId="{7B7F8D1A-20B7-4017-9A45-ACA6765F8329}" destId="{DCADF993-D814-424C-8CC7-CCAF0946DC32}" srcOrd="1" destOrd="0" presId="urn:microsoft.com/office/officeart/2005/8/layout/hierarchy5"/>
    <dgm:cxn modelId="{5F446596-7356-40BF-8E60-26E5C9D4AFE6}" type="presParOf" srcId="{B494E1BA-618D-4B87-AC5C-F544FE9FD3F1}" destId="{45E7C598-20FC-4E62-9864-CC9D6B590668}" srcOrd="4" destOrd="0" presId="urn:microsoft.com/office/officeart/2005/8/layout/hierarchy5"/>
    <dgm:cxn modelId="{A3A3BFBA-1CBC-4549-8E1F-6C7C41A6D52A}" type="presParOf" srcId="{45E7C598-20FC-4E62-9864-CC9D6B590668}" destId="{74455BEB-2CC2-469B-ABB2-B030556F0DD2}" srcOrd="0" destOrd="0" presId="urn:microsoft.com/office/officeart/2005/8/layout/hierarchy5"/>
    <dgm:cxn modelId="{2BE5F4FE-35AD-4D64-A15B-8A9FFCECE781}" type="presParOf" srcId="{B494E1BA-618D-4B87-AC5C-F544FE9FD3F1}" destId="{B5A78D9A-EA28-4203-A23A-7A2B02F99918}" srcOrd="5" destOrd="0" presId="urn:microsoft.com/office/officeart/2005/8/layout/hierarchy5"/>
    <dgm:cxn modelId="{B279EE7A-5764-4AD6-A900-8DCCC578C01D}" type="presParOf" srcId="{B5A78D9A-EA28-4203-A23A-7A2B02F99918}" destId="{C532D7E0-4244-43D0-A0D9-9DF7D0481B9B}" srcOrd="0" destOrd="0" presId="urn:microsoft.com/office/officeart/2005/8/layout/hierarchy5"/>
    <dgm:cxn modelId="{D4CE367A-A689-49E3-830A-5730C796B1F3}" type="presParOf" srcId="{B5A78D9A-EA28-4203-A23A-7A2B02F99918}" destId="{EBBF5E8F-FC92-42C3-AF1A-449412C2A1E4}" srcOrd="1" destOrd="0" presId="urn:microsoft.com/office/officeart/2005/8/layout/hierarchy5"/>
    <dgm:cxn modelId="{08298532-BED3-460E-A866-E18514AAEBD0}" type="presParOf" srcId="{B494E1BA-618D-4B87-AC5C-F544FE9FD3F1}" destId="{A3EE00A2-E411-47D1-9DA6-1A58C9C2790E}" srcOrd="6" destOrd="0" presId="urn:microsoft.com/office/officeart/2005/8/layout/hierarchy5"/>
    <dgm:cxn modelId="{2E8AC77B-1E4E-4DED-9C9B-05C4BF469593}" type="presParOf" srcId="{A3EE00A2-E411-47D1-9DA6-1A58C9C2790E}" destId="{04C2D8B2-6B72-4A04-B00C-3385C9602C8C}" srcOrd="0" destOrd="0" presId="urn:microsoft.com/office/officeart/2005/8/layout/hierarchy5"/>
    <dgm:cxn modelId="{FFA7E82B-53EF-4161-BEC1-7A390B1D9E54}" type="presParOf" srcId="{B494E1BA-618D-4B87-AC5C-F544FE9FD3F1}" destId="{04291CFF-C4C8-49AB-9583-CE90BB8528DD}" srcOrd="7" destOrd="0" presId="urn:microsoft.com/office/officeart/2005/8/layout/hierarchy5"/>
    <dgm:cxn modelId="{36EAD356-DE99-495F-A3DF-F89A411FB81C}" type="presParOf" srcId="{04291CFF-C4C8-49AB-9583-CE90BB8528DD}" destId="{BD3FCB39-0C5E-4807-81D5-C901B23309D4}" srcOrd="0" destOrd="0" presId="urn:microsoft.com/office/officeart/2005/8/layout/hierarchy5"/>
    <dgm:cxn modelId="{A38AE8A3-2FB6-4FF4-A91A-090F45B01F1D}" type="presParOf" srcId="{04291CFF-C4C8-49AB-9583-CE90BB8528DD}" destId="{BA5E8DBF-70C1-4108-912F-883E0088C429}" srcOrd="1" destOrd="0" presId="urn:microsoft.com/office/officeart/2005/8/layout/hierarchy5"/>
    <dgm:cxn modelId="{764B78C8-AA05-464E-A557-09CAFF56768E}" type="presParOf" srcId="{2403F017-3F58-42C4-8F34-3B806911569B}" destId="{9A33E596-36FB-4894-B13C-617841C5829F}" srcOrd="1" destOrd="0" presId="urn:microsoft.com/office/officeart/2005/8/layout/hierarchy5"/>
    <dgm:cxn modelId="{9A5B522D-B8E3-4849-A7D5-69D430930AB2}" type="presParOf" srcId="{9A33E596-36FB-4894-B13C-617841C5829F}" destId="{B1454871-3DB5-4AA0-83D3-C23883D48F66}" srcOrd="0" destOrd="0" presId="urn:microsoft.com/office/officeart/2005/8/layout/hierarchy5"/>
    <dgm:cxn modelId="{B1924426-442B-4ABC-B1A1-445C26AF6F5B}" type="presParOf" srcId="{B1454871-3DB5-4AA0-83D3-C23883D48F66}" destId="{D3BD032A-A142-453A-9C5C-40A95E4AC791}" srcOrd="0" destOrd="0" presId="urn:microsoft.com/office/officeart/2005/8/layout/hierarchy5"/>
    <dgm:cxn modelId="{8B770CA0-F68F-4A63-A965-C82123CF469B}" type="presParOf" srcId="{B1454871-3DB5-4AA0-83D3-C23883D48F66}" destId="{2DA95922-1C72-4039-8BF1-8A4D04FF09F5}" srcOrd="1" destOrd="0" presId="urn:microsoft.com/office/officeart/2005/8/layout/hierarchy5"/>
    <dgm:cxn modelId="{47AEE3E9-A49D-43D7-8D13-DB5B9976A7F8}" type="presParOf" srcId="{9A33E596-36FB-4894-B13C-617841C5829F}" destId="{D262CF1A-CD23-4D15-8D33-9AD777645A06}" srcOrd="1" destOrd="0" presId="urn:microsoft.com/office/officeart/2005/8/layout/hierarchy5"/>
    <dgm:cxn modelId="{9A265EDE-F2DD-4F4C-931C-918881327BA0}" type="presParOf" srcId="{D262CF1A-CD23-4D15-8D33-9AD777645A06}" destId="{74BD6831-39C3-429B-9EB1-B1727F3E16DB}" srcOrd="0" destOrd="0" presId="urn:microsoft.com/office/officeart/2005/8/layout/hierarchy5"/>
    <dgm:cxn modelId="{CB344849-162F-4F32-AC0F-C8081835842E}" type="presParOf" srcId="{9A33E596-36FB-4894-B13C-617841C5829F}" destId="{F3E3A39C-FB54-4779-8943-DF4454532B8C}" srcOrd="2" destOrd="0" presId="urn:microsoft.com/office/officeart/2005/8/layout/hierarchy5"/>
    <dgm:cxn modelId="{A3927C82-7EC0-4BD3-8776-7BA0C9D4DE2E}" type="presParOf" srcId="{F3E3A39C-FB54-4779-8943-DF4454532B8C}" destId="{9B036BE5-9F9C-4A8C-A517-6661F548BAA6}" srcOrd="0" destOrd="0" presId="urn:microsoft.com/office/officeart/2005/8/layout/hierarchy5"/>
    <dgm:cxn modelId="{C9987977-1FEE-4132-AAB7-E15C50539674}" type="presParOf" srcId="{F3E3A39C-FB54-4779-8943-DF4454532B8C}" destId="{EFBB74CD-A6B4-4DC7-BEE5-50EA23D36C48}" srcOrd="1" destOrd="0" presId="urn:microsoft.com/office/officeart/2005/8/layout/hierarchy5"/>
    <dgm:cxn modelId="{F6FB2268-DD1E-4316-963E-CC50E1DB9B40}" type="presParOf" srcId="{9A33E596-36FB-4894-B13C-617841C5829F}" destId="{548ED728-F07B-4B3F-A814-ED0EDBC4B15F}" srcOrd="3" destOrd="0" presId="urn:microsoft.com/office/officeart/2005/8/layout/hierarchy5"/>
    <dgm:cxn modelId="{6ABB3D6A-4284-4937-9BA7-2D60866E6DC0}" type="presParOf" srcId="{548ED728-F07B-4B3F-A814-ED0EDBC4B15F}" destId="{BB1DEA90-38B8-43BD-8249-108FB2E53DEB}" srcOrd="0" destOrd="0" presId="urn:microsoft.com/office/officeart/2005/8/layout/hierarchy5"/>
    <dgm:cxn modelId="{6B177BE0-6ACA-4FB8-88E5-EA8ED1B5DDBC}" type="presParOf" srcId="{9A33E596-36FB-4894-B13C-617841C5829F}" destId="{0C2D65A7-7C8E-43AD-8EA2-3943101B702F}" srcOrd="4" destOrd="0" presId="urn:microsoft.com/office/officeart/2005/8/layout/hierarchy5"/>
    <dgm:cxn modelId="{D9413276-0EAB-4332-8278-9EA8DC9F7758}" type="presParOf" srcId="{0C2D65A7-7C8E-43AD-8EA2-3943101B702F}" destId="{62834F28-A4BF-4331-A5EC-7F6D7D292AD9}" srcOrd="0" destOrd="0" presId="urn:microsoft.com/office/officeart/2005/8/layout/hierarchy5"/>
    <dgm:cxn modelId="{DD2F822D-AAE7-4641-ABC6-ACF09A0EED21}" type="presParOf" srcId="{0C2D65A7-7C8E-43AD-8EA2-3943101B702F}" destId="{5109D3A2-B776-4816-8857-E3F641462A14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366B92-2560-4B29-9EDA-2D1173DAB00A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nl-NL"/>
        </a:p>
      </dgm:t>
    </dgm:pt>
    <dgm:pt modelId="{AAEDABFE-194D-40BB-A116-2D4E33B86501}">
      <dgm:prSet phldrT="[Text]"/>
      <dgm:spPr/>
      <dgm:t>
        <a:bodyPr/>
        <a:lstStyle/>
        <a:p>
          <a:r>
            <a:rPr lang="nl-BE" dirty="0"/>
            <a:t>Heeft patient een gmd?</a:t>
          </a:r>
          <a:endParaRPr lang="nl-NL" dirty="0"/>
        </a:p>
      </dgm:t>
    </dgm:pt>
    <dgm:pt modelId="{B1828045-9018-4019-A5BF-73F952F55FB5}" type="parTrans" cxnId="{149D535C-0E5E-415B-934F-219D0EDDAE7E}">
      <dgm:prSet/>
      <dgm:spPr/>
      <dgm:t>
        <a:bodyPr/>
        <a:lstStyle/>
        <a:p>
          <a:endParaRPr lang="nl-NL"/>
        </a:p>
      </dgm:t>
    </dgm:pt>
    <dgm:pt modelId="{87CF8BA0-5AA3-447B-8592-884BCA6EC6C5}" type="sibTrans" cxnId="{149D535C-0E5E-415B-934F-219D0EDDAE7E}">
      <dgm:prSet/>
      <dgm:spPr/>
      <dgm:t>
        <a:bodyPr/>
        <a:lstStyle/>
        <a:p>
          <a:endParaRPr lang="nl-NL"/>
        </a:p>
      </dgm:t>
    </dgm:pt>
    <dgm:pt modelId="{6009FD52-20A3-4C4B-9E6A-DA1372F583E2}" type="asst">
      <dgm:prSet phldrT="[Text]"/>
      <dgm:spPr/>
      <dgm:t>
        <a:bodyPr/>
        <a:lstStyle/>
        <a:p>
          <a:r>
            <a:rPr lang="nl-BE" dirty="0"/>
            <a:t>Ja</a:t>
          </a:r>
          <a:endParaRPr lang="nl-NL" dirty="0"/>
        </a:p>
      </dgm:t>
    </dgm:pt>
    <dgm:pt modelId="{DD9D0A17-7EFA-4BB8-89D6-E572358A19FA}" type="parTrans" cxnId="{FBC7F8D3-7AD5-4151-A3D0-1589C168148F}">
      <dgm:prSet/>
      <dgm:spPr/>
      <dgm:t>
        <a:bodyPr/>
        <a:lstStyle/>
        <a:p>
          <a:endParaRPr lang="nl-NL"/>
        </a:p>
      </dgm:t>
    </dgm:pt>
    <dgm:pt modelId="{3AD850DD-7138-4517-B481-B0C00916E9A7}" type="sibTrans" cxnId="{FBC7F8D3-7AD5-4151-A3D0-1589C168148F}">
      <dgm:prSet/>
      <dgm:spPr/>
      <dgm:t>
        <a:bodyPr/>
        <a:lstStyle/>
        <a:p>
          <a:endParaRPr lang="nl-NL"/>
        </a:p>
      </dgm:t>
    </dgm:pt>
    <dgm:pt modelId="{3D79FA8A-41F4-4068-8558-6460F4C45A9D}">
      <dgm:prSet phldrT="[Text]"/>
      <dgm:spPr/>
      <dgm:t>
        <a:bodyPr/>
        <a:lstStyle/>
        <a:p>
          <a:r>
            <a:rPr lang="nl-BE" dirty="0"/>
            <a:t>Bij wie?</a:t>
          </a:r>
          <a:endParaRPr lang="nl-NL" dirty="0"/>
        </a:p>
      </dgm:t>
    </dgm:pt>
    <dgm:pt modelId="{FFB54DC4-4108-441E-8AF2-CEC9D0FE96DE}" type="parTrans" cxnId="{8446BB39-FD91-4808-91D4-35A2F2950AA5}">
      <dgm:prSet/>
      <dgm:spPr/>
      <dgm:t>
        <a:bodyPr/>
        <a:lstStyle/>
        <a:p>
          <a:endParaRPr lang="nl-NL"/>
        </a:p>
      </dgm:t>
    </dgm:pt>
    <dgm:pt modelId="{935E0A7C-888F-4394-B18B-7C232DE6A887}" type="sibTrans" cxnId="{8446BB39-FD91-4808-91D4-35A2F2950AA5}">
      <dgm:prSet/>
      <dgm:spPr/>
      <dgm:t>
        <a:bodyPr/>
        <a:lstStyle/>
        <a:p>
          <a:endParaRPr lang="nl-NL"/>
        </a:p>
      </dgm:t>
    </dgm:pt>
    <dgm:pt modelId="{0DE10865-2883-46C3-A833-5931BFAD589D}">
      <dgm:prSet phldrT="[Text]"/>
      <dgm:spPr/>
      <dgm:t>
        <a:bodyPr/>
        <a:lstStyle/>
        <a:p>
          <a:r>
            <a:rPr lang="nl-BE" dirty="0"/>
            <a:t>Sinds wanneer?</a:t>
          </a:r>
          <a:endParaRPr lang="nl-NL" dirty="0"/>
        </a:p>
      </dgm:t>
    </dgm:pt>
    <dgm:pt modelId="{664EAEBB-BE33-4445-8050-D8E3673DE534}" type="parTrans" cxnId="{F0CCB777-D18C-4400-8924-8ABA3E2464A8}">
      <dgm:prSet/>
      <dgm:spPr/>
      <dgm:t>
        <a:bodyPr/>
        <a:lstStyle/>
        <a:p>
          <a:endParaRPr lang="nl-NL"/>
        </a:p>
      </dgm:t>
    </dgm:pt>
    <dgm:pt modelId="{8946BDC5-2150-4DDB-BF70-40E178AF2474}" type="sibTrans" cxnId="{F0CCB777-D18C-4400-8924-8ABA3E2464A8}">
      <dgm:prSet/>
      <dgm:spPr/>
      <dgm:t>
        <a:bodyPr/>
        <a:lstStyle/>
        <a:p>
          <a:endParaRPr lang="nl-NL"/>
        </a:p>
      </dgm:t>
    </dgm:pt>
    <dgm:pt modelId="{9F93A243-E028-422D-A01B-C7FCF53E3B05}">
      <dgm:prSet phldrT="[Text]"/>
      <dgm:spPr/>
      <dgm:t>
        <a:bodyPr/>
        <a:lstStyle/>
        <a:p>
          <a:r>
            <a:rPr lang="nl-BE" dirty="0"/>
            <a:t>Wie heeft bij mij een GMD?</a:t>
          </a:r>
          <a:endParaRPr lang="nl-NL" dirty="0"/>
        </a:p>
      </dgm:t>
    </dgm:pt>
    <dgm:pt modelId="{41EF0D8C-0F9C-4F79-95DD-2AFD10AFC6F0}" type="parTrans" cxnId="{CC752806-5E18-4BE9-9F6A-B6821162BDE5}">
      <dgm:prSet/>
      <dgm:spPr/>
      <dgm:t>
        <a:bodyPr/>
        <a:lstStyle/>
        <a:p>
          <a:endParaRPr lang="nl-NL"/>
        </a:p>
      </dgm:t>
    </dgm:pt>
    <dgm:pt modelId="{4A00621A-4A3C-47AB-A9C3-79E4AD13ED64}" type="sibTrans" cxnId="{CC752806-5E18-4BE9-9F6A-B6821162BDE5}">
      <dgm:prSet/>
      <dgm:spPr/>
      <dgm:t>
        <a:bodyPr/>
        <a:lstStyle/>
        <a:p>
          <a:endParaRPr lang="nl-NL"/>
        </a:p>
      </dgm:t>
    </dgm:pt>
    <dgm:pt modelId="{C2008F57-5899-4351-8DE8-F6FAE273FD71}" type="asst">
      <dgm:prSet phldrT="[Text]"/>
      <dgm:spPr/>
      <dgm:t>
        <a:bodyPr/>
        <a:lstStyle/>
        <a:p>
          <a:r>
            <a:rPr lang="nl-BE" dirty="0"/>
            <a:t>Nee</a:t>
          </a:r>
          <a:endParaRPr lang="nl-NL" dirty="0"/>
        </a:p>
      </dgm:t>
    </dgm:pt>
    <dgm:pt modelId="{02452714-AE06-4103-890D-49DBC4005169}" type="parTrans" cxnId="{F70CF67F-4A0D-4C97-B027-78685A32702A}">
      <dgm:prSet/>
      <dgm:spPr/>
      <dgm:t>
        <a:bodyPr/>
        <a:lstStyle/>
        <a:p>
          <a:endParaRPr lang="nl-NL"/>
        </a:p>
      </dgm:t>
    </dgm:pt>
    <dgm:pt modelId="{1CACC03B-2784-4B56-BFE7-F9936F69F4C2}" type="sibTrans" cxnId="{F70CF67F-4A0D-4C97-B027-78685A32702A}">
      <dgm:prSet/>
      <dgm:spPr/>
      <dgm:t>
        <a:bodyPr/>
        <a:lstStyle/>
        <a:p>
          <a:endParaRPr lang="nl-NL"/>
        </a:p>
      </dgm:t>
    </dgm:pt>
    <dgm:pt modelId="{721E9F47-F83D-4A87-A603-A10A2F6E5982}">
      <dgm:prSet phldrT="[Text]"/>
      <dgm:spPr/>
      <dgm:t>
        <a:bodyPr/>
        <a:lstStyle/>
        <a:p>
          <a:r>
            <a:rPr lang="nl-BE" dirty="0"/>
            <a:t>Opvragen dossier</a:t>
          </a:r>
          <a:endParaRPr lang="nl-NL" dirty="0"/>
        </a:p>
      </dgm:t>
    </dgm:pt>
    <dgm:pt modelId="{2CD0E14F-8472-41AD-84A1-B51420FA3191}" type="parTrans" cxnId="{8A6352C8-BC7C-4374-92E7-5890FCDF8A24}">
      <dgm:prSet/>
      <dgm:spPr/>
      <dgm:t>
        <a:bodyPr/>
        <a:lstStyle/>
        <a:p>
          <a:endParaRPr lang="nl-NL"/>
        </a:p>
      </dgm:t>
    </dgm:pt>
    <dgm:pt modelId="{EA50F8C1-77D9-4438-A7C9-7E4CAE704D28}" type="sibTrans" cxnId="{8A6352C8-BC7C-4374-92E7-5890FCDF8A24}">
      <dgm:prSet/>
      <dgm:spPr/>
      <dgm:t>
        <a:bodyPr/>
        <a:lstStyle/>
        <a:p>
          <a:endParaRPr lang="nl-NL"/>
        </a:p>
      </dgm:t>
    </dgm:pt>
    <dgm:pt modelId="{B0D37FA1-F393-4564-8FFA-2EC9FF9570A8}">
      <dgm:prSet phldrT="[Text]"/>
      <dgm:spPr/>
      <dgm:t>
        <a:bodyPr/>
        <a:lstStyle/>
        <a:p>
          <a:r>
            <a:rPr lang="nl-BE" dirty="0"/>
            <a:t>Geen dubbele GMD’s</a:t>
          </a:r>
          <a:endParaRPr lang="nl-NL" dirty="0"/>
        </a:p>
      </dgm:t>
    </dgm:pt>
    <dgm:pt modelId="{0EF1A613-2CC2-46D7-8000-539E60CB4D7F}" type="parTrans" cxnId="{9C864252-E9D1-45DF-8D47-F0BC6F61A999}">
      <dgm:prSet/>
      <dgm:spPr/>
      <dgm:t>
        <a:bodyPr/>
        <a:lstStyle/>
        <a:p>
          <a:endParaRPr lang="nl-NL"/>
        </a:p>
      </dgm:t>
    </dgm:pt>
    <dgm:pt modelId="{AA27D196-F345-4505-9A24-F90101196E37}" type="sibTrans" cxnId="{9C864252-E9D1-45DF-8D47-F0BC6F61A999}">
      <dgm:prSet/>
      <dgm:spPr/>
      <dgm:t>
        <a:bodyPr/>
        <a:lstStyle/>
        <a:p>
          <a:endParaRPr lang="nl-NL"/>
        </a:p>
      </dgm:t>
    </dgm:pt>
    <dgm:pt modelId="{A84F6BC6-F398-468D-958C-8CC7D13ED799}" type="asst">
      <dgm:prSet phldrT="[Text]"/>
      <dgm:spPr/>
      <dgm:t>
        <a:bodyPr/>
        <a:lstStyle/>
        <a:p>
          <a:r>
            <a:rPr lang="nl-BE" dirty="0"/>
            <a:t>Automatisch aanvragen GMD</a:t>
          </a:r>
          <a:endParaRPr lang="nl-NL" dirty="0"/>
        </a:p>
      </dgm:t>
    </dgm:pt>
    <dgm:pt modelId="{56135719-6161-432F-8718-8E476DB9474D}" type="parTrans" cxnId="{C1A66E38-4F37-4A71-88A8-4A89B2E5EDB8}">
      <dgm:prSet/>
      <dgm:spPr/>
      <dgm:t>
        <a:bodyPr/>
        <a:lstStyle/>
        <a:p>
          <a:endParaRPr lang="nl-NL"/>
        </a:p>
      </dgm:t>
    </dgm:pt>
    <dgm:pt modelId="{D160A178-FEB8-42C1-B0B4-98AC4FB3C484}" type="sibTrans" cxnId="{C1A66E38-4F37-4A71-88A8-4A89B2E5EDB8}">
      <dgm:prSet/>
      <dgm:spPr/>
      <dgm:t>
        <a:bodyPr/>
        <a:lstStyle/>
        <a:p>
          <a:endParaRPr lang="nl-NL"/>
        </a:p>
      </dgm:t>
    </dgm:pt>
    <dgm:pt modelId="{36B7C017-36CC-4546-A1BF-D595FC820ABB}">
      <dgm:prSet phldrT="[Text]"/>
      <dgm:spPr/>
      <dgm:t>
        <a:bodyPr/>
        <a:lstStyle/>
        <a:p>
          <a:r>
            <a:rPr lang="nl-BE" dirty="0"/>
            <a:t>Opvragen lijst</a:t>
          </a:r>
          <a:endParaRPr lang="nl-NL" dirty="0"/>
        </a:p>
      </dgm:t>
    </dgm:pt>
    <dgm:pt modelId="{0E62DC8E-4DE5-44ED-8F8A-DFBF8FC027BE}" type="parTrans" cxnId="{B0144B7A-C24B-4BBF-B333-68C4930FC06A}">
      <dgm:prSet/>
      <dgm:spPr/>
      <dgm:t>
        <a:bodyPr/>
        <a:lstStyle/>
        <a:p>
          <a:endParaRPr lang="nl-NL"/>
        </a:p>
      </dgm:t>
    </dgm:pt>
    <dgm:pt modelId="{98585574-A6B6-4302-BBA6-14C904D4D837}" type="sibTrans" cxnId="{B0144B7A-C24B-4BBF-B333-68C4930FC06A}">
      <dgm:prSet/>
      <dgm:spPr/>
      <dgm:t>
        <a:bodyPr/>
        <a:lstStyle/>
        <a:p>
          <a:endParaRPr lang="nl-NL"/>
        </a:p>
      </dgm:t>
    </dgm:pt>
    <dgm:pt modelId="{61A9AF50-762C-4EEB-AA12-9E558B5815B6}">
      <dgm:prSet phldrT="[Text]"/>
      <dgm:spPr/>
      <dgm:t>
        <a:bodyPr/>
        <a:lstStyle/>
        <a:p>
          <a:r>
            <a:rPr lang="nl-BE" dirty="0"/>
            <a:t>Patiënt krijgt meteen “GMD-rechten”</a:t>
          </a:r>
          <a:endParaRPr lang="nl-NL" dirty="0"/>
        </a:p>
      </dgm:t>
    </dgm:pt>
    <dgm:pt modelId="{C2E3397B-0FB4-49B0-8FFD-C9ED0B8B62A3}" type="parTrans" cxnId="{417F86C8-F80A-4166-8F52-AD0135D491D9}">
      <dgm:prSet/>
      <dgm:spPr/>
      <dgm:t>
        <a:bodyPr/>
        <a:lstStyle/>
        <a:p>
          <a:endParaRPr lang="nl-NL"/>
        </a:p>
      </dgm:t>
    </dgm:pt>
    <dgm:pt modelId="{234C822B-A812-470E-BE57-7828DD637019}" type="sibTrans" cxnId="{417F86C8-F80A-4166-8F52-AD0135D491D9}">
      <dgm:prSet/>
      <dgm:spPr/>
      <dgm:t>
        <a:bodyPr/>
        <a:lstStyle/>
        <a:p>
          <a:endParaRPr lang="nl-NL"/>
        </a:p>
      </dgm:t>
    </dgm:pt>
    <dgm:pt modelId="{F4152C38-CE01-453E-BF6D-0032795FB4FB}" type="pres">
      <dgm:prSet presAssocID="{2E366B92-2560-4B29-9EDA-2D1173DAB00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l-BE"/>
        </a:p>
      </dgm:t>
    </dgm:pt>
    <dgm:pt modelId="{CCFB52E8-48EA-4F71-A1B5-6B10BB1FC2F7}" type="pres">
      <dgm:prSet presAssocID="{AAEDABFE-194D-40BB-A116-2D4E33B86501}" presName="hierRoot1" presStyleCnt="0">
        <dgm:presLayoutVars>
          <dgm:hierBranch val="init"/>
        </dgm:presLayoutVars>
      </dgm:prSet>
      <dgm:spPr/>
    </dgm:pt>
    <dgm:pt modelId="{CC360A84-E8A9-4E37-9EA6-9D180D5CED11}" type="pres">
      <dgm:prSet presAssocID="{AAEDABFE-194D-40BB-A116-2D4E33B86501}" presName="rootComposite1" presStyleCnt="0"/>
      <dgm:spPr/>
    </dgm:pt>
    <dgm:pt modelId="{B00E656C-5ECD-4D73-9FE2-B99E689483CF}" type="pres">
      <dgm:prSet presAssocID="{AAEDABFE-194D-40BB-A116-2D4E33B86501}" presName="rootText1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5B0C73A8-6F23-42A1-9B41-12921BDBA984}" type="pres">
      <dgm:prSet presAssocID="{AAEDABFE-194D-40BB-A116-2D4E33B86501}" presName="rootConnector1" presStyleLbl="node1" presStyleIdx="0" presStyleCnt="0"/>
      <dgm:spPr/>
      <dgm:t>
        <a:bodyPr/>
        <a:lstStyle/>
        <a:p>
          <a:endParaRPr lang="nl-BE"/>
        </a:p>
      </dgm:t>
    </dgm:pt>
    <dgm:pt modelId="{0C92E674-D8ED-4575-8FD9-82CBFD2A15FD}" type="pres">
      <dgm:prSet presAssocID="{AAEDABFE-194D-40BB-A116-2D4E33B86501}" presName="hierChild2" presStyleCnt="0"/>
      <dgm:spPr/>
    </dgm:pt>
    <dgm:pt modelId="{A76EB138-91A5-46E4-BFCB-54E8D28F6E75}" type="pres">
      <dgm:prSet presAssocID="{FFB54DC4-4108-441E-8AF2-CEC9D0FE96DE}" presName="Name37" presStyleLbl="parChTrans1D2" presStyleIdx="0" presStyleCnt="6"/>
      <dgm:spPr/>
      <dgm:t>
        <a:bodyPr/>
        <a:lstStyle/>
        <a:p>
          <a:endParaRPr lang="nl-BE"/>
        </a:p>
      </dgm:t>
    </dgm:pt>
    <dgm:pt modelId="{2F446CEC-09A7-404B-9AC0-F10B531FD00E}" type="pres">
      <dgm:prSet presAssocID="{3D79FA8A-41F4-4068-8558-6460F4C45A9D}" presName="hierRoot2" presStyleCnt="0">
        <dgm:presLayoutVars>
          <dgm:hierBranch val="init"/>
        </dgm:presLayoutVars>
      </dgm:prSet>
      <dgm:spPr/>
    </dgm:pt>
    <dgm:pt modelId="{F3A19063-7F5D-4454-AB64-680D26AB3EDF}" type="pres">
      <dgm:prSet presAssocID="{3D79FA8A-41F4-4068-8558-6460F4C45A9D}" presName="rootComposite" presStyleCnt="0"/>
      <dgm:spPr/>
    </dgm:pt>
    <dgm:pt modelId="{54C1A64E-62C4-4657-85A5-C5FF546442AC}" type="pres">
      <dgm:prSet presAssocID="{3D79FA8A-41F4-4068-8558-6460F4C45A9D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C02CC0BA-DEB8-491A-B6B9-0BBECB059E5C}" type="pres">
      <dgm:prSet presAssocID="{3D79FA8A-41F4-4068-8558-6460F4C45A9D}" presName="rootConnector" presStyleLbl="node2" presStyleIdx="0" presStyleCnt="4"/>
      <dgm:spPr/>
      <dgm:t>
        <a:bodyPr/>
        <a:lstStyle/>
        <a:p>
          <a:endParaRPr lang="nl-BE"/>
        </a:p>
      </dgm:t>
    </dgm:pt>
    <dgm:pt modelId="{7E588A7C-C7CA-4477-A1D7-34A97B2066EC}" type="pres">
      <dgm:prSet presAssocID="{3D79FA8A-41F4-4068-8558-6460F4C45A9D}" presName="hierChild4" presStyleCnt="0"/>
      <dgm:spPr/>
    </dgm:pt>
    <dgm:pt modelId="{12F43C55-8960-4C4E-8969-AA06D9A9639D}" type="pres">
      <dgm:prSet presAssocID="{2CD0E14F-8472-41AD-84A1-B51420FA3191}" presName="Name37" presStyleLbl="parChTrans1D3" presStyleIdx="0" presStyleCnt="3"/>
      <dgm:spPr/>
      <dgm:t>
        <a:bodyPr/>
        <a:lstStyle/>
        <a:p>
          <a:endParaRPr lang="nl-BE"/>
        </a:p>
      </dgm:t>
    </dgm:pt>
    <dgm:pt modelId="{188C48AB-A693-4E57-A6E0-96B37DFAB817}" type="pres">
      <dgm:prSet presAssocID="{721E9F47-F83D-4A87-A603-A10A2F6E5982}" presName="hierRoot2" presStyleCnt="0">
        <dgm:presLayoutVars>
          <dgm:hierBranch val="init"/>
        </dgm:presLayoutVars>
      </dgm:prSet>
      <dgm:spPr/>
    </dgm:pt>
    <dgm:pt modelId="{E485B242-20AA-4E1E-8C37-D8A26D0057A7}" type="pres">
      <dgm:prSet presAssocID="{721E9F47-F83D-4A87-A603-A10A2F6E5982}" presName="rootComposite" presStyleCnt="0"/>
      <dgm:spPr/>
    </dgm:pt>
    <dgm:pt modelId="{D44DC87E-85CA-4E4E-8235-C12A0A649712}" type="pres">
      <dgm:prSet presAssocID="{721E9F47-F83D-4A87-A603-A10A2F6E5982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9CD49D5F-0BD7-4DAC-A6BE-331FB2E153C6}" type="pres">
      <dgm:prSet presAssocID="{721E9F47-F83D-4A87-A603-A10A2F6E5982}" presName="rootConnector" presStyleLbl="node3" presStyleIdx="0" presStyleCnt="2"/>
      <dgm:spPr/>
      <dgm:t>
        <a:bodyPr/>
        <a:lstStyle/>
        <a:p>
          <a:endParaRPr lang="nl-BE"/>
        </a:p>
      </dgm:t>
    </dgm:pt>
    <dgm:pt modelId="{5E961235-2EA4-4949-8F02-116CC41D82AF}" type="pres">
      <dgm:prSet presAssocID="{721E9F47-F83D-4A87-A603-A10A2F6E5982}" presName="hierChild4" presStyleCnt="0"/>
      <dgm:spPr/>
    </dgm:pt>
    <dgm:pt modelId="{A0BBDA9C-854D-43C7-94BE-C1DCA3F2A833}" type="pres">
      <dgm:prSet presAssocID="{721E9F47-F83D-4A87-A603-A10A2F6E5982}" presName="hierChild5" presStyleCnt="0"/>
      <dgm:spPr/>
    </dgm:pt>
    <dgm:pt modelId="{E586C922-D37D-4032-A401-5029DDEC5E7B}" type="pres">
      <dgm:prSet presAssocID="{3D79FA8A-41F4-4068-8558-6460F4C45A9D}" presName="hierChild5" presStyleCnt="0"/>
      <dgm:spPr/>
    </dgm:pt>
    <dgm:pt modelId="{3FB1CF02-3AFB-402B-95B5-C78D4369CA5D}" type="pres">
      <dgm:prSet presAssocID="{664EAEBB-BE33-4445-8050-D8E3673DE534}" presName="Name37" presStyleLbl="parChTrans1D2" presStyleIdx="1" presStyleCnt="6"/>
      <dgm:spPr/>
      <dgm:t>
        <a:bodyPr/>
        <a:lstStyle/>
        <a:p>
          <a:endParaRPr lang="nl-BE"/>
        </a:p>
      </dgm:t>
    </dgm:pt>
    <dgm:pt modelId="{BD39C706-10DB-4E3C-AE1D-ECAF2556834D}" type="pres">
      <dgm:prSet presAssocID="{0DE10865-2883-46C3-A833-5931BFAD589D}" presName="hierRoot2" presStyleCnt="0">
        <dgm:presLayoutVars>
          <dgm:hierBranch val="init"/>
        </dgm:presLayoutVars>
      </dgm:prSet>
      <dgm:spPr/>
    </dgm:pt>
    <dgm:pt modelId="{86D3E71F-7834-46D1-97BC-4A00649EBEA0}" type="pres">
      <dgm:prSet presAssocID="{0DE10865-2883-46C3-A833-5931BFAD589D}" presName="rootComposite" presStyleCnt="0"/>
      <dgm:spPr/>
    </dgm:pt>
    <dgm:pt modelId="{375D8142-8809-42D1-A1ED-0CE7065F7919}" type="pres">
      <dgm:prSet presAssocID="{0DE10865-2883-46C3-A833-5931BFAD589D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907418B6-5C3E-42B5-92FA-77BF35D4C13C}" type="pres">
      <dgm:prSet presAssocID="{0DE10865-2883-46C3-A833-5931BFAD589D}" presName="rootConnector" presStyleLbl="node2" presStyleIdx="1" presStyleCnt="4"/>
      <dgm:spPr/>
      <dgm:t>
        <a:bodyPr/>
        <a:lstStyle/>
        <a:p>
          <a:endParaRPr lang="nl-BE"/>
        </a:p>
      </dgm:t>
    </dgm:pt>
    <dgm:pt modelId="{B14DAE05-DCA9-4639-BA69-71851ABD4217}" type="pres">
      <dgm:prSet presAssocID="{0DE10865-2883-46C3-A833-5931BFAD589D}" presName="hierChild4" presStyleCnt="0"/>
      <dgm:spPr/>
    </dgm:pt>
    <dgm:pt modelId="{D96695E6-376E-4E56-86E3-14E8288D7723}" type="pres">
      <dgm:prSet presAssocID="{0EF1A613-2CC2-46D7-8000-539E60CB4D7F}" presName="Name37" presStyleLbl="parChTrans1D3" presStyleIdx="1" presStyleCnt="3"/>
      <dgm:spPr/>
      <dgm:t>
        <a:bodyPr/>
        <a:lstStyle/>
        <a:p>
          <a:endParaRPr lang="nl-BE"/>
        </a:p>
      </dgm:t>
    </dgm:pt>
    <dgm:pt modelId="{CAF78F7C-DB94-49C7-BD43-C386F90F6BBF}" type="pres">
      <dgm:prSet presAssocID="{B0D37FA1-F393-4564-8FFA-2EC9FF9570A8}" presName="hierRoot2" presStyleCnt="0">
        <dgm:presLayoutVars>
          <dgm:hierBranch val="init"/>
        </dgm:presLayoutVars>
      </dgm:prSet>
      <dgm:spPr/>
    </dgm:pt>
    <dgm:pt modelId="{D723506A-7E6E-45D6-961E-EF3A56D64C4C}" type="pres">
      <dgm:prSet presAssocID="{B0D37FA1-F393-4564-8FFA-2EC9FF9570A8}" presName="rootComposite" presStyleCnt="0"/>
      <dgm:spPr/>
    </dgm:pt>
    <dgm:pt modelId="{387329D5-9C80-40A8-985F-A0F664F192E1}" type="pres">
      <dgm:prSet presAssocID="{B0D37FA1-F393-4564-8FFA-2EC9FF9570A8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3088BCF2-A7BE-4F27-AF55-C2F1AA6A4984}" type="pres">
      <dgm:prSet presAssocID="{B0D37FA1-F393-4564-8FFA-2EC9FF9570A8}" presName="rootConnector" presStyleLbl="node3" presStyleIdx="1" presStyleCnt="2"/>
      <dgm:spPr/>
      <dgm:t>
        <a:bodyPr/>
        <a:lstStyle/>
        <a:p>
          <a:endParaRPr lang="nl-BE"/>
        </a:p>
      </dgm:t>
    </dgm:pt>
    <dgm:pt modelId="{009319D6-3024-4D67-BACA-929F74C33985}" type="pres">
      <dgm:prSet presAssocID="{B0D37FA1-F393-4564-8FFA-2EC9FF9570A8}" presName="hierChild4" presStyleCnt="0"/>
      <dgm:spPr/>
    </dgm:pt>
    <dgm:pt modelId="{B6890BE4-0F2A-4D21-9901-BE68310853A7}" type="pres">
      <dgm:prSet presAssocID="{B0D37FA1-F393-4564-8FFA-2EC9FF9570A8}" presName="hierChild5" presStyleCnt="0"/>
      <dgm:spPr/>
    </dgm:pt>
    <dgm:pt modelId="{97B597B1-E088-44BD-9090-50BC6D1D13E5}" type="pres">
      <dgm:prSet presAssocID="{0DE10865-2883-46C3-A833-5931BFAD589D}" presName="hierChild5" presStyleCnt="0"/>
      <dgm:spPr/>
    </dgm:pt>
    <dgm:pt modelId="{BA109D82-A7C2-4F21-AE26-D9DBACF5D3DA}" type="pres">
      <dgm:prSet presAssocID="{C2E3397B-0FB4-49B0-8FFD-C9ED0B8B62A3}" presName="Name37" presStyleLbl="parChTrans1D2" presStyleIdx="2" presStyleCnt="6"/>
      <dgm:spPr/>
      <dgm:t>
        <a:bodyPr/>
        <a:lstStyle/>
        <a:p>
          <a:endParaRPr lang="nl-BE"/>
        </a:p>
      </dgm:t>
    </dgm:pt>
    <dgm:pt modelId="{1C2AE3AE-E361-4BE1-88F5-F8EE13664A4A}" type="pres">
      <dgm:prSet presAssocID="{61A9AF50-762C-4EEB-AA12-9E558B5815B6}" presName="hierRoot2" presStyleCnt="0">
        <dgm:presLayoutVars>
          <dgm:hierBranch val="init"/>
        </dgm:presLayoutVars>
      </dgm:prSet>
      <dgm:spPr/>
    </dgm:pt>
    <dgm:pt modelId="{5BCF4EFF-D40C-4356-852E-0050B676E029}" type="pres">
      <dgm:prSet presAssocID="{61A9AF50-762C-4EEB-AA12-9E558B5815B6}" presName="rootComposite" presStyleCnt="0"/>
      <dgm:spPr/>
    </dgm:pt>
    <dgm:pt modelId="{9A36EAB2-8E29-4A6C-BDCB-D8472CFACD1B}" type="pres">
      <dgm:prSet presAssocID="{61A9AF50-762C-4EEB-AA12-9E558B5815B6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0F6DAF47-82D1-459C-B4D2-7BFD79DE5C8A}" type="pres">
      <dgm:prSet presAssocID="{61A9AF50-762C-4EEB-AA12-9E558B5815B6}" presName="rootConnector" presStyleLbl="node2" presStyleIdx="2" presStyleCnt="4"/>
      <dgm:spPr/>
      <dgm:t>
        <a:bodyPr/>
        <a:lstStyle/>
        <a:p>
          <a:endParaRPr lang="nl-BE"/>
        </a:p>
      </dgm:t>
    </dgm:pt>
    <dgm:pt modelId="{6DAC745B-241E-484F-BC90-69FF704E848F}" type="pres">
      <dgm:prSet presAssocID="{61A9AF50-762C-4EEB-AA12-9E558B5815B6}" presName="hierChild4" presStyleCnt="0"/>
      <dgm:spPr/>
    </dgm:pt>
    <dgm:pt modelId="{A45871E7-9CD0-4556-BF16-C12E4A2F22A5}" type="pres">
      <dgm:prSet presAssocID="{61A9AF50-762C-4EEB-AA12-9E558B5815B6}" presName="hierChild5" presStyleCnt="0"/>
      <dgm:spPr/>
    </dgm:pt>
    <dgm:pt modelId="{C72FB982-5D2E-4CE4-89F9-18738904F965}" type="pres">
      <dgm:prSet presAssocID="{AAEDABFE-194D-40BB-A116-2D4E33B86501}" presName="hierChild3" presStyleCnt="0"/>
      <dgm:spPr/>
    </dgm:pt>
    <dgm:pt modelId="{DD60DAC5-6CF4-46C2-8011-4F295846FE7C}" type="pres">
      <dgm:prSet presAssocID="{DD9D0A17-7EFA-4BB8-89D6-E572358A19FA}" presName="Name111" presStyleLbl="parChTrans1D2" presStyleIdx="3" presStyleCnt="6"/>
      <dgm:spPr/>
      <dgm:t>
        <a:bodyPr/>
        <a:lstStyle/>
        <a:p>
          <a:endParaRPr lang="nl-BE"/>
        </a:p>
      </dgm:t>
    </dgm:pt>
    <dgm:pt modelId="{CA25C4E4-8839-450D-9BD7-C5B3906A4D3F}" type="pres">
      <dgm:prSet presAssocID="{6009FD52-20A3-4C4B-9E6A-DA1372F583E2}" presName="hierRoot3" presStyleCnt="0">
        <dgm:presLayoutVars>
          <dgm:hierBranch val="init"/>
        </dgm:presLayoutVars>
      </dgm:prSet>
      <dgm:spPr/>
    </dgm:pt>
    <dgm:pt modelId="{E68C5FAD-33B1-42F1-9EF8-9FFFC974585A}" type="pres">
      <dgm:prSet presAssocID="{6009FD52-20A3-4C4B-9E6A-DA1372F583E2}" presName="rootComposite3" presStyleCnt="0"/>
      <dgm:spPr/>
    </dgm:pt>
    <dgm:pt modelId="{3EEB7446-C371-4F74-ADDB-A3668BAFF042}" type="pres">
      <dgm:prSet presAssocID="{6009FD52-20A3-4C4B-9E6A-DA1372F583E2}" presName="rootText3" presStyleLbl="asst1" presStyleIdx="0" presStyleCnt="3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59FD934B-1CB7-4670-8C64-5465119866FE}" type="pres">
      <dgm:prSet presAssocID="{6009FD52-20A3-4C4B-9E6A-DA1372F583E2}" presName="rootConnector3" presStyleLbl="asst1" presStyleIdx="0" presStyleCnt="3"/>
      <dgm:spPr/>
      <dgm:t>
        <a:bodyPr/>
        <a:lstStyle/>
        <a:p>
          <a:endParaRPr lang="nl-BE"/>
        </a:p>
      </dgm:t>
    </dgm:pt>
    <dgm:pt modelId="{56A0FF0A-D7E2-4105-B6FA-346AFF81EACF}" type="pres">
      <dgm:prSet presAssocID="{6009FD52-20A3-4C4B-9E6A-DA1372F583E2}" presName="hierChild6" presStyleCnt="0"/>
      <dgm:spPr/>
    </dgm:pt>
    <dgm:pt modelId="{42A866FF-4C5A-4718-9146-DEA0F0F794AC}" type="pres">
      <dgm:prSet presAssocID="{6009FD52-20A3-4C4B-9E6A-DA1372F583E2}" presName="hierChild7" presStyleCnt="0"/>
      <dgm:spPr/>
    </dgm:pt>
    <dgm:pt modelId="{3D28597A-CA9A-4505-A631-4AC764C5627B}" type="pres">
      <dgm:prSet presAssocID="{02452714-AE06-4103-890D-49DBC4005169}" presName="Name111" presStyleLbl="parChTrans1D2" presStyleIdx="4" presStyleCnt="6"/>
      <dgm:spPr/>
      <dgm:t>
        <a:bodyPr/>
        <a:lstStyle/>
        <a:p>
          <a:endParaRPr lang="nl-BE"/>
        </a:p>
      </dgm:t>
    </dgm:pt>
    <dgm:pt modelId="{5C355708-11CA-4E7F-BAF6-EE0BCEABEA7F}" type="pres">
      <dgm:prSet presAssocID="{C2008F57-5899-4351-8DE8-F6FAE273FD71}" presName="hierRoot3" presStyleCnt="0">
        <dgm:presLayoutVars>
          <dgm:hierBranch val="init"/>
        </dgm:presLayoutVars>
      </dgm:prSet>
      <dgm:spPr/>
    </dgm:pt>
    <dgm:pt modelId="{2E714B7F-E64C-4FE3-8A5B-B8AD2A654463}" type="pres">
      <dgm:prSet presAssocID="{C2008F57-5899-4351-8DE8-F6FAE273FD71}" presName="rootComposite3" presStyleCnt="0"/>
      <dgm:spPr/>
    </dgm:pt>
    <dgm:pt modelId="{13FF800A-F6D2-4854-85FE-9F9E0F29A053}" type="pres">
      <dgm:prSet presAssocID="{C2008F57-5899-4351-8DE8-F6FAE273FD71}" presName="rootText3" presStyleLbl="asst1" presStyleIdx="1" presStyleCnt="3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053AA17E-81C9-4C1A-813F-A9546D589F0D}" type="pres">
      <dgm:prSet presAssocID="{C2008F57-5899-4351-8DE8-F6FAE273FD71}" presName="rootConnector3" presStyleLbl="asst1" presStyleIdx="1" presStyleCnt="3"/>
      <dgm:spPr/>
      <dgm:t>
        <a:bodyPr/>
        <a:lstStyle/>
        <a:p>
          <a:endParaRPr lang="nl-BE"/>
        </a:p>
      </dgm:t>
    </dgm:pt>
    <dgm:pt modelId="{A6A714C2-53DC-497D-9A9B-02E6DF78E6AB}" type="pres">
      <dgm:prSet presAssocID="{C2008F57-5899-4351-8DE8-F6FAE273FD71}" presName="hierChild6" presStyleCnt="0"/>
      <dgm:spPr/>
    </dgm:pt>
    <dgm:pt modelId="{701C7EE1-1398-4E8E-AF40-39E6166C8820}" type="pres">
      <dgm:prSet presAssocID="{C2008F57-5899-4351-8DE8-F6FAE273FD71}" presName="hierChild7" presStyleCnt="0"/>
      <dgm:spPr/>
    </dgm:pt>
    <dgm:pt modelId="{B9ABF3CF-BA91-4791-BF21-4F3DF110677A}" type="pres">
      <dgm:prSet presAssocID="{56135719-6161-432F-8718-8E476DB9474D}" presName="Name111" presStyleLbl="parChTrans1D3" presStyleIdx="2" presStyleCnt="3"/>
      <dgm:spPr/>
      <dgm:t>
        <a:bodyPr/>
        <a:lstStyle/>
        <a:p>
          <a:endParaRPr lang="nl-BE"/>
        </a:p>
      </dgm:t>
    </dgm:pt>
    <dgm:pt modelId="{FECD6E0F-4132-4F37-B714-001906E2F5EA}" type="pres">
      <dgm:prSet presAssocID="{A84F6BC6-F398-468D-958C-8CC7D13ED799}" presName="hierRoot3" presStyleCnt="0">
        <dgm:presLayoutVars>
          <dgm:hierBranch val="init"/>
        </dgm:presLayoutVars>
      </dgm:prSet>
      <dgm:spPr/>
    </dgm:pt>
    <dgm:pt modelId="{BC4E2B36-0D3A-47C4-9ABE-095B21E97362}" type="pres">
      <dgm:prSet presAssocID="{A84F6BC6-F398-468D-958C-8CC7D13ED799}" presName="rootComposite3" presStyleCnt="0"/>
      <dgm:spPr/>
    </dgm:pt>
    <dgm:pt modelId="{401BDE0E-0F70-4D0C-91F7-8A6A8EF4C155}" type="pres">
      <dgm:prSet presAssocID="{A84F6BC6-F398-468D-958C-8CC7D13ED799}" presName="rootText3" presStyleLbl="asst1" presStyleIdx="2" presStyleCnt="3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DC097E8A-665C-47DF-88EB-D9D4C5159320}" type="pres">
      <dgm:prSet presAssocID="{A84F6BC6-F398-468D-958C-8CC7D13ED799}" presName="rootConnector3" presStyleLbl="asst1" presStyleIdx="2" presStyleCnt="3"/>
      <dgm:spPr/>
      <dgm:t>
        <a:bodyPr/>
        <a:lstStyle/>
        <a:p>
          <a:endParaRPr lang="nl-BE"/>
        </a:p>
      </dgm:t>
    </dgm:pt>
    <dgm:pt modelId="{6537A653-BBA3-4CF9-ACA1-333AAB1A6B7C}" type="pres">
      <dgm:prSet presAssocID="{A84F6BC6-F398-468D-958C-8CC7D13ED799}" presName="hierChild6" presStyleCnt="0"/>
      <dgm:spPr/>
    </dgm:pt>
    <dgm:pt modelId="{F53E6356-E211-4590-A900-5A83C25F1810}" type="pres">
      <dgm:prSet presAssocID="{A84F6BC6-F398-468D-958C-8CC7D13ED799}" presName="hierChild7" presStyleCnt="0"/>
      <dgm:spPr/>
    </dgm:pt>
    <dgm:pt modelId="{13E2631F-8090-478D-9547-FF5B7B8913E7}" type="pres">
      <dgm:prSet presAssocID="{9F93A243-E028-422D-A01B-C7FCF53E3B05}" presName="hierRoot1" presStyleCnt="0">
        <dgm:presLayoutVars>
          <dgm:hierBranch val="init"/>
        </dgm:presLayoutVars>
      </dgm:prSet>
      <dgm:spPr/>
    </dgm:pt>
    <dgm:pt modelId="{48FF4BC4-615B-4629-81C4-3B431A5E9ABD}" type="pres">
      <dgm:prSet presAssocID="{9F93A243-E028-422D-A01B-C7FCF53E3B05}" presName="rootComposite1" presStyleCnt="0"/>
      <dgm:spPr/>
    </dgm:pt>
    <dgm:pt modelId="{D9306BC9-237D-406A-B0BE-F029F355B015}" type="pres">
      <dgm:prSet presAssocID="{9F93A243-E028-422D-A01B-C7FCF53E3B05}" presName="rootText1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105F113C-335D-4C83-8DBE-92AB38F45667}" type="pres">
      <dgm:prSet presAssocID="{9F93A243-E028-422D-A01B-C7FCF53E3B05}" presName="rootConnector1" presStyleLbl="node1" presStyleIdx="0" presStyleCnt="0"/>
      <dgm:spPr/>
      <dgm:t>
        <a:bodyPr/>
        <a:lstStyle/>
        <a:p>
          <a:endParaRPr lang="nl-BE"/>
        </a:p>
      </dgm:t>
    </dgm:pt>
    <dgm:pt modelId="{C797A32B-0A40-4B75-BE09-2BE6B84B1A4C}" type="pres">
      <dgm:prSet presAssocID="{9F93A243-E028-422D-A01B-C7FCF53E3B05}" presName="hierChild2" presStyleCnt="0"/>
      <dgm:spPr/>
    </dgm:pt>
    <dgm:pt modelId="{071687BA-BCD6-4B7F-8C9C-CB1C4A725D54}" type="pres">
      <dgm:prSet presAssocID="{0E62DC8E-4DE5-44ED-8F8A-DFBF8FC027BE}" presName="Name37" presStyleLbl="parChTrans1D2" presStyleIdx="5" presStyleCnt="6"/>
      <dgm:spPr/>
      <dgm:t>
        <a:bodyPr/>
        <a:lstStyle/>
        <a:p>
          <a:endParaRPr lang="nl-BE"/>
        </a:p>
      </dgm:t>
    </dgm:pt>
    <dgm:pt modelId="{F6C542CF-6001-4422-BCE0-1FBDFDB91AA4}" type="pres">
      <dgm:prSet presAssocID="{36B7C017-36CC-4546-A1BF-D595FC820ABB}" presName="hierRoot2" presStyleCnt="0">
        <dgm:presLayoutVars>
          <dgm:hierBranch val="init"/>
        </dgm:presLayoutVars>
      </dgm:prSet>
      <dgm:spPr/>
    </dgm:pt>
    <dgm:pt modelId="{049704EA-52DC-40EE-9C03-8928AEA47FA7}" type="pres">
      <dgm:prSet presAssocID="{36B7C017-36CC-4546-A1BF-D595FC820ABB}" presName="rootComposite" presStyleCnt="0"/>
      <dgm:spPr/>
    </dgm:pt>
    <dgm:pt modelId="{6CD61890-0795-413D-BA94-0418F297BDD8}" type="pres">
      <dgm:prSet presAssocID="{36B7C017-36CC-4546-A1BF-D595FC820ABB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8832BE67-0B12-424C-ADEF-CAE66ECD830C}" type="pres">
      <dgm:prSet presAssocID="{36B7C017-36CC-4546-A1BF-D595FC820ABB}" presName="rootConnector" presStyleLbl="node2" presStyleIdx="3" presStyleCnt="4"/>
      <dgm:spPr/>
      <dgm:t>
        <a:bodyPr/>
        <a:lstStyle/>
        <a:p>
          <a:endParaRPr lang="nl-BE"/>
        </a:p>
      </dgm:t>
    </dgm:pt>
    <dgm:pt modelId="{FAA37CBB-E8CD-487A-A701-13A51320D8B6}" type="pres">
      <dgm:prSet presAssocID="{36B7C017-36CC-4546-A1BF-D595FC820ABB}" presName="hierChild4" presStyleCnt="0"/>
      <dgm:spPr/>
    </dgm:pt>
    <dgm:pt modelId="{C070B2FA-48CF-4127-9357-3391561224A6}" type="pres">
      <dgm:prSet presAssocID="{36B7C017-36CC-4546-A1BF-D595FC820ABB}" presName="hierChild5" presStyleCnt="0"/>
      <dgm:spPr/>
    </dgm:pt>
    <dgm:pt modelId="{E1BAA643-D101-45BD-8A14-A43D3A0A0FF9}" type="pres">
      <dgm:prSet presAssocID="{9F93A243-E028-422D-A01B-C7FCF53E3B05}" presName="hierChild3" presStyleCnt="0"/>
      <dgm:spPr/>
    </dgm:pt>
  </dgm:ptLst>
  <dgm:cxnLst>
    <dgm:cxn modelId="{CC752806-5E18-4BE9-9F6A-B6821162BDE5}" srcId="{2E366B92-2560-4B29-9EDA-2D1173DAB00A}" destId="{9F93A243-E028-422D-A01B-C7FCF53E3B05}" srcOrd="1" destOrd="0" parTransId="{41EF0D8C-0F9C-4F79-95DD-2AFD10AFC6F0}" sibTransId="{4A00621A-4A3C-47AB-A9C3-79E4AD13ED64}"/>
    <dgm:cxn modelId="{149D535C-0E5E-415B-934F-219D0EDDAE7E}" srcId="{2E366B92-2560-4B29-9EDA-2D1173DAB00A}" destId="{AAEDABFE-194D-40BB-A116-2D4E33B86501}" srcOrd="0" destOrd="0" parTransId="{B1828045-9018-4019-A5BF-73F952F55FB5}" sibTransId="{87CF8BA0-5AA3-447B-8592-884BCA6EC6C5}"/>
    <dgm:cxn modelId="{FBC7F8D3-7AD5-4151-A3D0-1589C168148F}" srcId="{AAEDABFE-194D-40BB-A116-2D4E33B86501}" destId="{6009FD52-20A3-4C4B-9E6A-DA1372F583E2}" srcOrd="0" destOrd="0" parTransId="{DD9D0A17-7EFA-4BB8-89D6-E572358A19FA}" sibTransId="{3AD850DD-7138-4517-B481-B0C00916E9A7}"/>
    <dgm:cxn modelId="{D8348483-C59F-4332-84AA-C3C88C0B6360}" type="presOf" srcId="{0DE10865-2883-46C3-A833-5931BFAD589D}" destId="{375D8142-8809-42D1-A1ED-0CE7065F7919}" srcOrd="0" destOrd="0" presId="urn:microsoft.com/office/officeart/2005/8/layout/orgChart1"/>
    <dgm:cxn modelId="{417F86C8-F80A-4166-8F52-AD0135D491D9}" srcId="{AAEDABFE-194D-40BB-A116-2D4E33B86501}" destId="{61A9AF50-762C-4EEB-AA12-9E558B5815B6}" srcOrd="4" destOrd="0" parTransId="{C2E3397B-0FB4-49B0-8FFD-C9ED0B8B62A3}" sibTransId="{234C822B-A812-470E-BE57-7828DD637019}"/>
    <dgm:cxn modelId="{8C77E04E-4818-4857-986F-FC51587EF702}" type="presOf" srcId="{B0D37FA1-F393-4564-8FFA-2EC9FF9570A8}" destId="{3088BCF2-A7BE-4F27-AF55-C2F1AA6A4984}" srcOrd="1" destOrd="0" presId="urn:microsoft.com/office/officeart/2005/8/layout/orgChart1"/>
    <dgm:cxn modelId="{9C864252-E9D1-45DF-8D47-F0BC6F61A999}" srcId="{0DE10865-2883-46C3-A833-5931BFAD589D}" destId="{B0D37FA1-F393-4564-8FFA-2EC9FF9570A8}" srcOrd="0" destOrd="0" parTransId="{0EF1A613-2CC2-46D7-8000-539E60CB4D7F}" sibTransId="{AA27D196-F345-4505-9A24-F90101196E37}"/>
    <dgm:cxn modelId="{93089B45-5BFB-410C-A187-3EE3D88F390C}" type="presOf" srcId="{2CD0E14F-8472-41AD-84A1-B51420FA3191}" destId="{12F43C55-8960-4C4E-8969-AA06D9A9639D}" srcOrd="0" destOrd="0" presId="urn:microsoft.com/office/officeart/2005/8/layout/orgChart1"/>
    <dgm:cxn modelId="{90925CEA-A053-4B2D-8B9C-67EEDAA7F9B8}" type="presOf" srcId="{36B7C017-36CC-4546-A1BF-D595FC820ABB}" destId="{8832BE67-0B12-424C-ADEF-CAE66ECD830C}" srcOrd="1" destOrd="0" presId="urn:microsoft.com/office/officeart/2005/8/layout/orgChart1"/>
    <dgm:cxn modelId="{D2708F29-D4A2-4B7B-B7A8-215B0F5A421F}" type="presOf" srcId="{02452714-AE06-4103-890D-49DBC4005169}" destId="{3D28597A-CA9A-4505-A631-4AC764C5627B}" srcOrd="0" destOrd="0" presId="urn:microsoft.com/office/officeart/2005/8/layout/orgChart1"/>
    <dgm:cxn modelId="{5A61CEC3-BF0F-4E08-9BD4-316438085D24}" type="presOf" srcId="{61A9AF50-762C-4EEB-AA12-9E558B5815B6}" destId="{0F6DAF47-82D1-459C-B4D2-7BFD79DE5C8A}" srcOrd="1" destOrd="0" presId="urn:microsoft.com/office/officeart/2005/8/layout/orgChart1"/>
    <dgm:cxn modelId="{0A08F2E1-8489-4B6F-890E-DA9C49508471}" type="presOf" srcId="{AAEDABFE-194D-40BB-A116-2D4E33B86501}" destId="{B00E656C-5ECD-4D73-9FE2-B99E689483CF}" srcOrd="0" destOrd="0" presId="urn:microsoft.com/office/officeart/2005/8/layout/orgChart1"/>
    <dgm:cxn modelId="{84E1EB00-D4CB-49E7-91F6-41AF37556E32}" type="presOf" srcId="{9F93A243-E028-422D-A01B-C7FCF53E3B05}" destId="{D9306BC9-237D-406A-B0BE-F029F355B015}" srcOrd="0" destOrd="0" presId="urn:microsoft.com/office/officeart/2005/8/layout/orgChart1"/>
    <dgm:cxn modelId="{073ED5DC-9523-4184-BAC0-F0E355F228E7}" type="presOf" srcId="{9F93A243-E028-422D-A01B-C7FCF53E3B05}" destId="{105F113C-335D-4C83-8DBE-92AB38F45667}" srcOrd="1" destOrd="0" presId="urn:microsoft.com/office/officeart/2005/8/layout/orgChart1"/>
    <dgm:cxn modelId="{8A6352C8-BC7C-4374-92E7-5890FCDF8A24}" srcId="{3D79FA8A-41F4-4068-8558-6460F4C45A9D}" destId="{721E9F47-F83D-4A87-A603-A10A2F6E5982}" srcOrd="0" destOrd="0" parTransId="{2CD0E14F-8472-41AD-84A1-B51420FA3191}" sibTransId="{EA50F8C1-77D9-4438-A7C9-7E4CAE704D28}"/>
    <dgm:cxn modelId="{2702BD71-E585-4632-BB45-2AD40ADFC684}" type="presOf" srcId="{C2008F57-5899-4351-8DE8-F6FAE273FD71}" destId="{053AA17E-81C9-4C1A-813F-A9546D589F0D}" srcOrd="1" destOrd="0" presId="urn:microsoft.com/office/officeart/2005/8/layout/orgChart1"/>
    <dgm:cxn modelId="{2D090223-8A31-41B4-9D29-69D91A33BF85}" type="presOf" srcId="{DD9D0A17-7EFA-4BB8-89D6-E572358A19FA}" destId="{DD60DAC5-6CF4-46C2-8011-4F295846FE7C}" srcOrd="0" destOrd="0" presId="urn:microsoft.com/office/officeart/2005/8/layout/orgChart1"/>
    <dgm:cxn modelId="{8446BB39-FD91-4808-91D4-35A2F2950AA5}" srcId="{AAEDABFE-194D-40BB-A116-2D4E33B86501}" destId="{3D79FA8A-41F4-4068-8558-6460F4C45A9D}" srcOrd="2" destOrd="0" parTransId="{FFB54DC4-4108-441E-8AF2-CEC9D0FE96DE}" sibTransId="{935E0A7C-888F-4394-B18B-7C232DE6A887}"/>
    <dgm:cxn modelId="{B05FCA69-5DAC-486F-AF19-EBA128DA22A9}" type="presOf" srcId="{61A9AF50-762C-4EEB-AA12-9E558B5815B6}" destId="{9A36EAB2-8E29-4A6C-BDCB-D8472CFACD1B}" srcOrd="0" destOrd="0" presId="urn:microsoft.com/office/officeart/2005/8/layout/orgChart1"/>
    <dgm:cxn modelId="{F082C8D6-6BC9-40F0-80A2-A39AA096AB4E}" type="presOf" srcId="{36B7C017-36CC-4546-A1BF-D595FC820ABB}" destId="{6CD61890-0795-413D-BA94-0418F297BDD8}" srcOrd="0" destOrd="0" presId="urn:microsoft.com/office/officeart/2005/8/layout/orgChart1"/>
    <dgm:cxn modelId="{633239D0-6D94-45C1-AA5A-7D244D0E8DC9}" type="presOf" srcId="{721E9F47-F83D-4A87-A603-A10A2F6E5982}" destId="{D44DC87E-85CA-4E4E-8235-C12A0A649712}" srcOrd="0" destOrd="0" presId="urn:microsoft.com/office/officeart/2005/8/layout/orgChart1"/>
    <dgm:cxn modelId="{B056830F-D331-49A0-9AE1-095FAE893F19}" type="presOf" srcId="{721E9F47-F83D-4A87-A603-A10A2F6E5982}" destId="{9CD49D5F-0BD7-4DAC-A6BE-331FB2E153C6}" srcOrd="1" destOrd="0" presId="urn:microsoft.com/office/officeart/2005/8/layout/orgChart1"/>
    <dgm:cxn modelId="{CCBC44B4-F240-46C9-8D62-2783A5CA59B8}" type="presOf" srcId="{C2E3397B-0FB4-49B0-8FFD-C9ED0B8B62A3}" destId="{BA109D82-A7C2-4F21-AE26-D9DBACF5D3DA}" srcOrd="0" destOrd="0" presId="urn:microsoft.com/office/officeart/2005/8/layout/orgChart1"/>
    <dgm:cxn modelId="{099A91E4-5489-4FC1-BBA0-E988787F3CE8}" type="presOf" srcId="{0E62DC8E-4DE5-44ED-8F8A-DFBF8FC027BE}" destId="{071687BA-BCD6-4B7F-8C9C-CB1C4A725D54}" srcOrd="0" destOrd="0" presId="urn:microsoft.com/office/officeart/2005/8/layout/orgChart1"/>
    <dgm:cxn modelId="{014D5C25-3FF0-461A-9479-1274ADFFE596}" type="presOf" srcId="{C2008F57-5899-4351-8DE8-F6FAE273FD71}" destId="{13FF800A-F6D2-4854-85FE-9F9E0F29A053}" srcOrd="0" destOrd="0" presId="urn:microsoft.com/office/officeart/2005/8/layout/orgChart1"/>
    <dgm:cxn modelId="{65C64885-6D64-4F2A-99DA-2ECF49BAFD2B}" type="presOf" srcId="{664EAEBB-BE33-4445-8050-D8E3673DE534}" destId="{3FB1CF02-3AFB-402B-95B5-C78D4369CA5D}" srcOrd="0" destOrd="0" presId="urn:microsoft.com/office/officeart/2005/8/layout/orgChart1"/>
    <dgm:cxn modelId="{05DCE90D-FFF7-4B26-8B96-5778846B56E3}" type="presOf" srcId="{A84F6BC6-F398-468D-958C-8CC7D13ED799}" destId="{DC097E8A-665C-47DF-88EB-D9D4C5159320}" srcOrd="1" destOrd="0" presId="urn:microsoft.com/office/officeart/2005/8/layout/orgChart1"/>
    <dgm:cxn modelId="{E279F731-24E9-48E8-871A-C7BFFA1E865B}" type="presOf" srcId="{3D79FA8A-41F4-4068-8558-6460F4C45A9D}" destId="{C02CC0BA-DEB8-491A-B6B9-0BBECB059E5C}" srcOrd="1" destOrd="0" presId="urn:microsoft.com/office/officeart/2005/8/layout/orgChart1"/>
    <dgm:cxn modelId="{BCD008F7-B73C-48B5-AC5A-FDC1F10EF38B}" type="presOf" srcId="{56135719-6161-432F-8718-8E476DB9474D}" destId="{B9ABF3CF-BA91-4791-BF21-4F3DF110677A}" srcOrd="0" destOrd="0" presId="urn:microsoft.com/office/officeart/2005/8/layout/orgChart1"/>
    <dgm:cxn modelId="{E50A05E9-0870-40B1-8466-A554B3ECB481}" type="presOf" srcId="{AAEDABFE-194D-40BB-A116-2D4E33B86501}" destId="{5B0C73A8-6F23-42A1-9B41-12921BDBA984}" srcOrd="1" destOrd="0" presId="urn:microsoft.com/office/officeart/2005/8/layout/orgChart1"/>
    <dgm:cxn modelId="{F70CF67F-4A0D-4C97-B027-78685A32702A}" srcId="{AAEDABFE-194D-40BB-A116-2D4E33B86501}" destId="{C2008F57-5899-4351-8DE8-F6FAE273FD71}" srcOrd="1" destOrd="0" parTransId="{02452714-AE06-4103-890D-49DBC4005169}" sibTransId="{1CACC03B-2784-4B56-BFE7-F9936F69F4C2}"/>
    <dgm:cxn modelId="{0807EAE4-7C51-4965-BA43-4C2FA4CFAE75}" type="presOf" srcId="{B0D37FA1-F393-4564-8FFA-2EC9FF9570A8}" destId="{387329D5-9C80-40A8-985F-A0F664F192E1}" srcOrd="0" destOrd="0" presId="urn:microsoft.com/office/officeart/2005/8/layout/orgChart1"/>
    <dgm:cxn modelId="{C1A66E38-4F37-4A71-88A8-4A89B2E5EDB8}" srcId="{C2008F57-5899-4351-8DE8-F6FAE273FD71}" destId="{A84F6BC6-F398-468D-958C-8CC7D13ED799}" srcOrd="0" destOrd="0" parTransId="{56135719-6161-432F-8718-8E476DB9474D}" sibTransId="{D160A178-FEB8-42C1-B0B4-98AC4FB3C484}"/>
    <dgm:cxn modelId="{B0144B7A-C24B-4BBF-B333-68C4930FC06A}" srcId="{9F93A243-E028-422D-A01B-C7FCF53E3B05}" destId="{36B7C017-36CC-4546-A1BF-D595FC820ABB}" srcOrd="0" destOrd="0" parTransId="{0E62DC8E-4DE5-44ED-8F8A-DFBF8FC027BE}" sibTransId="{98585574-A6B6-4302-BBA6-14C904D4D837}"/>
    <dgm:cxn modelId="{40124237-1D4F-4AE5-BE33-959B68280D27}" type="presOf" srcId="{0EF1A613-2CC2-46D7-8000-539E60CB4D7F}" destId="{D96695E6-376E-4E56-86E3-14E8288D7723}" srcOrd="0" destOrd="0" presId="urn:microsoft.com/office/officeart/2005/8/layout/orgChart1"/>
    <dgm:cxn modelId="{95C9F647-8F59-49B7-89F2-2AE5E7CA3646}" type="presOf" srcId="{2E366B92-2560-4B29-9EDA-2D1173DAB00A}" destId="{F4152C38-CE01-453E-BF6D-0032795FB4FB}" srcOrd="0" destOrd="0" presId="urn:microsoft.com/office/officeart/2005/8/layout/orgChart1"/>
    <dgm:cxn modelId="{E9203C80-E464-44E7-A104-E10F7B493BDD}" type="presOf" srcId="{3D79FA8A-41F4-4068-8558-6460F4C45A9D}" destId="{54C1A64E-62C4-4657-85A5-C5FF546442AC}" srcOrd="0" destOrd="0" presId="urn:microsoft.com/office/officeart/2005/8/layout/orgChart1"/>
    <dgm:cxn modelId="{18A0864E-0236-496D-B04D-C9CA69DB47CA}" type="presOf" srcId="{A84F6BC6-F398-468D-958C-8CC7D13ED799}" destId="{401BDE0E-0F70-4D0C-91F7-8A6A8EF4C155}" srcOrd="0" destOrd="0" presId="urn:microsoft.com/office/officeart/2005/8/layout/orgChart1"/>
    <dgm:cxn modelId="{1876A02B-977D-40F4-816A-42E26592FDC7}" type="presOf" srcId="{FFB54DC4-4108-441E-8AF2-CEC9D0FE96DE}" destId="{A76EB138-91A5-46E4-BFCB-54E8D28F6E75}" srcOrd="0" destOrd="0" presId="urn:microsoft.com/office/officeart/2005/8/layout/orgChart1"/>
    <dgm:cxn modelId="{F0CCB777-D18C-4400-8924-8ABA3E2464A8}" srcId="{AAEDABFE-194D-40BB-A116-2D4E33B86501}" destId="{0DE10865-2883-46C3-A833-5931BFAD589D}" srcOrd="3" destOrd="0" parTransId="{664EAEBB-BE33-4445-8050-D8E3673DE534}" sibTransId="{8946BDC5-2150-4DDB-BF70-40E178AF2474}"/>
    <dgm:cxn modelId="{88274861-1961-4321-AB97-B203343058A5}" type="presOf" srcId="{6009FD52-20A3-4C4B-9E6A-DA1372F583E2}" destId="{59FD934B-1CB7-4670-8C64-5465119866FE}" srcOrd="1" destOrd="0" presId="urn:microsoft.com/office/officeart/2005/8/layout/orgChart1"/>
    <dgm:cxn modelId="{8CAE4F50-1E1E-44C0-91CE-B9DDAB4E2BDE}" type="presOf" srcId="{6009FD52-20A3-4C4B-9E6A-DA1372F583E2}" destId="{3EEB7446-C371-4F74-ADDB-A3668BAFF042}" srcOrd="0" destOrd="0" presId="urn:microsoft.com/office/officeart/2005/8/layout/orgChart1"/>
    <dgm:cxn modelId="{E0CEACD1-3FF0-452E-A894-36CEB1DCFC84}" type="presOf" srcId="{0DE10865-2883-46C3-A833-5931BFAD589D}" destId="{907418B6-5C3E-42B5-92FA-77BF35D4C13C}" srcOrd="1" destOrd="0" presId="urn:microsoft.com/office/officeart/2005/8/layout/orgChart1"/>
    <dgm:cxn modelId="{5749F5DD-F5B6-434C-AF8B-748CCA36F18B}" type="presParOf" srcId="{F4152C38-CE01-453E-BF6D-0032795FB4FB}" destId="{CCFB52E8-48EA-4F71-A1B5-6B10BB1FC2F7}" srcOrd="0" destOrd="0" presId="urn:microsoft.com/office/officeart/2005/8/layout/orgChart1"/>
    <dgm:cxn modelId="{89CDEC60-DA12-4905-BFDA-7606E95169F1}" type="presParOf" srcId="{CCFB52E8-48EA-4F71-A1B5-6B10BB1FC2F7}" destId="{CC360A84-E8A9-4E37-9EA6-9D180D5CED11}" srcOrd="0" destOrd="0" presId="urn:microsoft.com/office/officeart/2005/8/layout/orgChart1"/>
    <dgm:cxn modelId="{E692CC55-860E-4FE1-9E0F-C5EA8C2DBDC9}" type="presParOf" srcId="{CC360A84-E8A9-4E37-9EA6-9D180D5CED11}" destId="{B00E656C-5ECD-4D73-9FE2-B99E689483CF}" srcOrd="0" destOrd="0" presId="urn:microsoft.com/office/officeart/2005/8/layout/orgChart1"/>
    <dgm:cxn modelId="{884095A7-AEBF-4C19-8D24-20E4C09E2B40}" type="presParOf" srcId="{CC360A84-E8A9-4E37-9EA6-9D180D5CED11}" destId="{5B0C73A8-6F23-42A1-9B41-12921BDBA984}" srcOrd="1" destOrd="0" presId="urn:microsoft.com/office/officeart/2005/8/layout/orgChart1"/>
    <dgm:cxn modelId="{D284A1B6-2A65-4138-A96C-1573DA70BE45}" type="presParOf" srcId="{CCFB52E8-48EA-4F71-A1B5-6B10BB1FC2F7}" destId="{0C92E674-D8ED-4575-8FD9-82CBFD2A15FD}" srcOrd="1" destOrd="0" presId="urn:microsoft.com/office/officeart/2005/8/layout/orgChart1"/>
    <dgm:cxn modelId="{DB54174F-9D9B-435F-A1DD-162F11257130}" type="presParOf" srcId="{0C92E674-D8ED-4575-8FD9-82CBFD2A15FD}" destId="{A76EB138-91A5-46E4-BFCB-54E8D28F6E75}" srcOrd="0" destOrd="0" presId="urn:microsoft.com/office/officeart/2005/8/layout/orgChart1"/>
    <dgm:cxn modelId="{5811EDE8-34EC-45D2-B726-BBB58C835AE7}" type="presParOf" srcId="{0C92E674-D8ED-4575-8FD9-82CBFD2A15FD}" destId="{2F446CEC-09A7-404B-9AC0-F10B531FD00E}" srcOrd="1" destOrd="0" presId="urn:microsoft.com/office/officeart/2005/8/layout/orgChart1"/>
    <dgm:cxn modelId="{101EEAE6-FB42-4C4A-A80E-0C3CA6C7E276}" type="presParOf" srcId="{2F446CEC-09A7-404B-9AC0-F10B531FD00E}" destId="{F3A19063-7F5D-4454-AB64-680D26AB3EDF}" srcOrd="0" destOrd="0" presId="urn:microsoft.com/office/officeart/2005/8/layout/orgChart1"/>
    <dgm:cxn modelId="{3B8BB0EC-CC5E-404F-97CF-0B3A0ACEED86}" type="presParOf" srcId="{F3A19063-7F5D-4454-AB64-680D26AB3EDF}" destId="{54C1A64E-62C4-4657-85A5-C5FF546442AC}" srcOrd="0" destOrd="0" presId="urn:microsoft.com/office/officeart/2005/8/layout/orgChart1"/>
    <dgm:cxn modelId="{FEACDCD5-EA93-4411-B288-AF748DEF436D}" type="presParOf" srcId="{F3A19063-7F5D-4454-AB64-680D26AB3EDF}" destId="{C02CC0BA-DEB8-491A-B6B9-0BBECB059E5C}" srcOrd="1" destOrd="0" presId="urn:microsoft.com/office/officeart/2005/8/layout/orgChart1"/>
    <dgm:cxn modelId="{4556ABD0-24CC-4C7F-9E23-40FF60729DAE}" type="presParOf" srcId="{2F446CEC-09A7-404B-9AC0-F10B531FD00E}" destId="{7E588A7C-C7CA-4477-A1D7-34A97B2066EC}" srcOrd="1" destOrd="0" presId="urn:microsoft.com/office/officeart/2005/8/layout/orgChart1"/>
    <dgm:cxn modelId="{EFE9F0CF-6052-44F0-8DFE-ED6CDD4555DD}" type="presParOf" srcId="{7E588A7C-C7CA-4477-A1D7-34A97B2066EC}" destId="{12F43C55-8960-4C4E-8969-AA06D9A9639D}" srcOrd="0" destOrd="0" presId="urn:microsoft.com/office/officeart/2005/8/layout/orgChart1"/>
    <dgm:cxn modelId="{C508EBE2-73CB-49C4-93A0-7B58FF30EE17}" type="presParOf" srcId="{7E588A7C-C7CA-4477-A1D7-34A97B2066EC}" destId="{188C48AB-A693-4E57-A6E0-96B37DFAB817}" srcOrd="1" destOrd="0" presId="urn:microsoft.com/office/officeart/2005/8/layout/orgChart1"/>
    <dgm:cxn modelId="{F0D694C0-2AF4-4A95-8F30-E198D138AF8E}" type="presParOf" srcId="{188C48AB-A693-4E57-A6E0-96B37DFAB817}" destId="{E485B242-20AA-4E1E-8C37-D8A26D0057A7}" srcOrd="0" destOrd="0" presId="urn:microsoft.com/office/officeart/2005/8/layout/orgChart1"/>
    <dgm:cxn modelId="{49951A10-5170-4D1A-BB3C-D355FAAAFDA8}" type="presParOf" srcId="{E485B242-20AA-4E1E-8C37-D8A26D0057A7}" destId="{D44DC87E-85CA-4E4E-8235-C12A0A649712}" srcOrd="0" destOrd="0" presId="urn:microsoft.com/office/officeart/2005/8/layout/orgChart1"/>
    <dgm:cxn modelId="{576A5F5B-73BA-400D-9930-76115773E8CD}" type="presParOf" srcId="{E485B242-20AA-4E1E-8C37-D8A26D0057A7}" destId="{9CD49D5F-0BD7-4DAC-A6BE-331FB2E153C6}" srcOrd="1" destOrd="0" presId="urn:microsoft.com/office/officeart/2005/8/layout/orgChart1"/>
    <dgm:cxn modelId="{88AC4AC4-8602-4D55-91AE-6C294162DA3D}" type="presParOf" srcId="{188C48AB-A693-4E57-A6E0-96B37DFAB817}" destId="{5E961235-2EA4-4949-8F02-116CC41D82AF}" srcOrd="1" destOrd="0" presId="urn:microsoft.com/office/officeart/2005/8/layout/orgChart1"/>
    <dgm:cxn modelId="{6FB701F2-B3FD-406C-9C01-7F83DCE02F11}" type="presParOf" srcId="{188C48AB-A693-4E57-A6E0-96B37DFAB817}" destId="{A0BBDA9C-854D-43C7-94BE-C1DCA3F2A833}" srcOrd="2" destOrd="0" presId="urn:microsoft.com/office/officeart/2005/8/layout/orgChart1"/>
    <dgm:cxn modelId="{E8FFDDCA-10A6-450F-8A05-5542DA373CA4}" type="presParOf" srcId="{2F446CEC-09A7-404B-9AC0-F10B531FD00E}" destId="{E586C922-D37D-4032-A401-5029DDEC5E7B}" srcOrd="2" destOrd="0" presId="urn:microsoft.com/office/officeart/2005/8/layout/orgChart1"/>
    <dgm:cxn modelId="{63AC82F5-930B-4C9D-804D-0EDB23202EAE}" type="presParOf" srcId="{0C92E674-D8ED-4575-8FD9-82CBFD2A15FD}" destId="{3FB1CF02-3AFB-402B-95B5-C78D4369CA5D}" srcOrd="2" destOrd="0" presId="urn:microsoft.com/office/officeart/2005/8/layout/orgChart1"/>
    <dgm:cxn modelId="{64356BFE-702F-41B8-8C69-F3DF9CFF2C14}" type="presParOf" srcId="{0C92E674-D8ED-4575-8FD9-82CBFD2A15FD}" destId="{BD39C706-10DB-4E3C-AE1D-ECAF2556834D}" srcOrd="3" destOrd="0" presId="urn:microsoft.com/office/officeart/2005/8/layout/orgChart1"/>
    <dgm:cxn modelId="{83D93659-B2B1-4632-BD0A-3DC7A3C69C60}" type="presParOf" srcId="{BD39C706-10DB-4E3C-AE1D-ECAF2556834D}" destId="{86D3E71F-7834-46D1-97BC-4A00649EBEA0}" srcOrd="0" destOrd="0" presId="urn:microsoft.com/office/officeart/2005/8/layout/orgChart1"/>
    <dgm:cxn modelId="{9A89071C-06F3-46FA-8EF0-B0A695C89C97}" type="presParOf" srcId="{86D3E71F-7834-46D1-97BC-4A00649EBEA0}" destId="{375D8142-8809-42D1-A1ED-0CE7065F7919}" srcOrd="0" destOrd="0" presId="urn:microsoft.com/office/officeart/2005/8/layout/orgChart1"/>
    <dgm:cxn modelId="{FBDF1479-94B0-44A0-A77E-72D526082FF4}" type="presParOf" srcId="{86D3E71F-7834-46D1-97BC-4A00649EBEA0}" destId="{907418B6-5C3E-42B5-92FA-77BF35D4C13C}" srcOrd="1" destOrd="0" presId="urn:microsoft.com/office/officeart/2005/8/layout/orgChart1"/>
    <dgm:cxn modelId="{8EAD1535-8D92-4361-A0C4-423232AD0DB5}" type="presParOf" srcId="{BD39C706-10DB-4E3C-AE1D-ECAF2556834D}" destId="{B14DAE05-DCA9-4639-BA69-71851ABD4217}" srcOrd="1" destOrd="0" presId="urn:microsoft.com/office/officeart/2005/8/layout/orgChart1"/>
    <dgm:cxn modelId="{263AE83B-47AD-409B-80BC-32F93B784636}" type="presParOf" srcId="{B14DAE05-DCA9-4639-BA69-71851ABD4217}" destId="{D96695E6-376E-4E56-86E3-14E8288D7723}" srcOrd="0" destOrd="0" presId="urn:microsoft.com/office/officeart/2005/8/layout/orgChart1"/>
    <dgm:cxn modelId="{CA812B62-B470-440C-9712-71C565CD1048}" type="presParOf" srcId="{B14DAE05-DCA9-4639-BA69-71851ABD4217}" destId="{CAF78F7C-DB94-49C7-BD43-C386F90F6BBF}" srcOrd="1" destOrd="0" presId="urn:microsoft.com/office/officeart/2005/8/layout/orgChart1"/>
    <dgm:cxn modelId="{A61BAA38-A6BE-48AD-9E67-544003FD2504}" type="presParOf" srcId="{CAF78F7C-DB94-49C7-BD43-C386F90F6BBF}" destId="{D723506A-7E6E-45D6-961E-EF3A56D64C4C}" srcOrd="0" destOrd="0" presId="urn:microsoft.com/office/officeart/2005/8/layout/orgChart1"/>
    <dgm:cxn modelId="{427A42EC-CACF-4336-97BB-6287DAE3BFD1}" type="presParOf" srcId="{D723506A-7E6E-45D6-961E-EF3A56D64C4C}" destId="{387329D5-9C80-40A8-985F-A0F664F192E1}" srcOrd="0" destOrd="0" presId="urn:microsoft.com/office/officeart/2005/8/layout/orgChart1"/>
    <dgm:cxn modelId="{B9FAFFD3-5897-47D6-ACD5-4BA5F687D34E}" type="presParOf" srcId="{D723506A-7E6E-45D6-961E-EF3A56D64C4C}" destId="{3088BCF2-A7BE-4F27-AF55-C2F1AA6A4984}" srcOrd="1" destOrd="0" presId="urn:microsoft.com/office/officeart/2005/8/layout/orgChart1"/>
    <dgm:cxn modelId="{BEE9E2D1-22AF-41F3-A881-1083929B22D7}" type="presParOf" srcId="{CAF78F7C-DB94-49C7-BD43-C386F90F6BBF}" destId="{009319D6-3024-4D67-BACA-929F74C33985}" srcOrd="1" destOrd="0" presId="urn:microsoft.com/office/officeart/2005/8/layout/orgChart1"/>
    <dgm:cxn modelId="{2EA2042E-BD30-4C50-B7EB-56CB85A4558A}" type="presParOf" srcId="{CAF78F7C-DB94-49C7-BD43-C386F90F6BBF}" destId="{B6890BE4-0F2A-4D21-9901-BE68310853A7}" srcOrd="2" destOrd="0" presId="urn:microsoft.com/office/officeart/2005/8/layout/orgChart1"/>
    <dgm:cxn modelId="{FC38C694-7EC3-4322-9948-AC561BCBED04}" type="presParOf" srcId="{BD39C706-10DB-4E3C-AE1D-ECAF2556834D}" destId="{97B597B1-E088-44BD-9090-50BC6D1D13E5}" srcOrd="2" destOrd="0" presId="urn:microsoft.com/office/officeart/2005/8/layout/orgChart1"/>
    <dgm:cxn modelId="{6402F900-E762-4399-8792-1317FB776F10}" type="presParOf" srcId="{0C92E674-D8ED-4575-8FD9-82CBFD2A15FD}" destId="{BA109D82-A7C2-4F21-AE26-D9DBACF5D3DA}" srcOrd="4" destOrd="0" presId="urn:microsoft.com/office/officeart/2005/8/layout/orgChart1"/>
    <dgm:cxn modelId="{6BA5C362-07D0-4EA1-9B08-0C1DC18BD526}" type="presParOf" srcId="{0C92E674-D8ED-4575-8FD9-82CBFD2A15FD}" destId="{1C2AE3AE-E361-4BE1-88F5-F8EE13664A4A}" srcOrd="5" destOrd="0" presId="urn:microsoft.com/office/officeart/2005/8/layout/orgChart1"/>
    <dgm:cxn modelId="{240FEF0D-94A7-4330-84D9-2FFD026F4674}" type="presParOf" srcId="{1C2AE3AE-E361-4BE1-88F5-F8EE13664A4A}" destId="{5BCF4EFF-D40C-4356-852E-0050B676E029}" srcOrd="0" destOrd="0" presId="urn:microsoft.com/office/officeart/2005/8/layout/orgChart1"/>
    <dgm:cxn modelId="{C8CAB022-D2B3-4045-99A5-BE92A216C674}" type="presParOf" srcId="{5BCF4EFF-D40C-4356-852E-0050B676E029}" destId="{9A36EAB2-8E29-4A6C-BDCB-D8472CFACD1B}" srcOrd="0" destOrd="0" presId="urn:microsoft.com/office/officeart/2005/8/layout/orgChart1"/>
    <dgm:cxn modelId="{E812100B-B694-4941-9D62-85B01080107C}" type="presParOf" srcId="{5BCF4EFF-D40C-4356-852E-0050B676E029}" destId="{0F6DAF47-82D1-459C-B4D2-7BFD79DE5C8A}" srcOrd="1" destOrd="0" presId="urn:microsoft.com/office/officeart/2005/8/layout/orgChart1"/>
    <dgm:cxn modelId="{2B791787-1204-4068-B2F6-C45B443913FF}" type="presParOf" srcId="{1C2AE3AE-E361-4BE1-88F5-F8EE13664A4A}" destId="{6DAC745B-241E-484F-BC90-69FF704E848F}" srcOrd="1" destOrd="0" presId="urn:microsoft.com/office/officeart/2005/8/layout/orgChart1"/>
    <dgm:cxn modelId="{E3F3123C-BB0D-4E33-AE59-2A5CE5B3DB1D}" type="presParOf" srcId="{1C2AE3AE-E361-4BE1-88F5-F8EE13664A4A}" destId="{A45871E7-9CD0-4556-BF16-C12E4A2F22A5}" srcOrd="2" destOrd="0" presId="urn:microsoft.com/office/officeart/2005/8/layout/orgChart1"/>
    <dgm:cxn modelId="{E52C8ED3-8BE1-4C1E-A695-1931637E407C}" type="presParOf" srcId="{CCFB52E8-48EA-4F71-A1B5-6B10BB1FC2F7}" destId="{C72FB982-5D2E-4CE4-89F9-18738904F965}" srcOrd="2" destOrd="0" presId="urn:microsoft.com/office/officeart/2005/8/layout/orgChart1"/>
    <dgm:cxn modelId="{8DC91889-E333-4A14-99F4-25FE9DA92885}" type="presParOf" srcId="{C72FB982-5D2E-4CE4-89F9-18738904F965}" destId="{DD60DAC5-6CF4-46C2-8011-4F295846FE7C}" srcOrd="0" destOrd="0" presId="urn:microsoft.com/office/officeart/2005/8/layout/orgChart1"/>
    <dgm:cxn modelId="{DA98A442-89BE-448D-845E-399C1104C430}" type="presParOf" srcId="{C72FB982-5D2E-4CE4-89F9-18738904F965}" destId="{CA25C4E4-8839-450D-9BD7-C5B3906A4D3F}" srcOrd="1" destOrd="0" presId="urn:microsoft.com/office/officeart/2005/8/layout/orgChart1"/>
    <dgm:cxn modelId="{0CE69689-74A7-4E1C-8F51-AF59D242C3C8}" type="presParOf" srcId="{CA25C4E4-8839-450D-9BD7-C5B3906A4D3F}" destId="{E68C5FAD-33B1-42F1-9EF8-9FFFC974585A}" srcOrd="0" destOrd="0" presId="urn:microsoft.com/office/officeart/2005/8/layout/orgChart1"/>
    <dgm:cxn modelId="{0EA537C7-97B5-4D89-B089-30D5ACC7FD91}" type="presParOf" srcId="{E68C5FAD-33B1-42F1-9EF8-9FFFC974585A}" destId="{3EEB7446-C371-4F74-ADDB-A3668BAFF042}" srcOrd="0" destOrd="0" presId="urn:microsoft.com/office/officeart/2005/8/layout/orgChart1"/>
    <dgm:cxn modelId="{B1FF5280-2266-4671-A55E-B5932D63E8E6}" type="presParOf" srcId="{E68C5FAD-33B1-42F1-9EF8-9FFFC974585A}" destId="{59FD934B-1CB7-4670-8C64-5465119866FE}" srcOrd="1" destOrd="0" presId="urn:microsoft.com/office/officeart/2005/8/layout/orgChart1"/>
    <dgm:cxn modelId="{596879FD-4F7E-49F1-B623-EEB9663C56B7}" type="presParOf" srcId="{CA25C4E4-8839-450D-9BD7-C5B3906A4D3F}" destId="{56A0FF0A-D7E2-4105-B6FA-346AFF81EACF}" srcOrd="1" destOrd="0" presId="urn:microsoft.com/office/officeart/2005/8/layout/orgChart1"/>
    <dgm:cxn modelId="{6E85150A-3691-49C0-A854-362D98FABAFF}" type="presParOf" srcId="{CA25C4E4-8839-450D-9BD7-C5B3906A4D3F}" destId="{42A866FF-4C5A-4718-9146-DEA0F0F794AC}" srcOrd="2" destOrd="0" presId="urn:microsoft.com/office/officeart/2005/8/layout/orgChart1"/>
    <dgm:cxn modelId="{6FA078BF-A656-4E6A-956C-C92FE5A9D6A4}" type="presParOf" srcId="{C72FB982-5D2E-4CE4-89F9-18738904F965}" destId="{3D28597A-CA9A-4505-A631-4AC764C5627B}" srcOrd="2" destOrd="0" presId="urn:microsoft.com/office/officeart/2005/8/layout/orgChart1"/>
    <dgm:cxn modelId="{96F3AD9D-CA65-4EF2-AC74-2F6E2E3D2A40}" type="presParOf" srcId="{C72FB982-5D2E-4CE4-89F9-18738904F965}" destId="{5C355708-11CA-4E7F-BAF6-EE0BCEABEA7F}" srcOrd="3" destOrd="0" presId="urn:microsoft.com/office/officeart/2005/8/layout/orgChart1"/>
    <dgm:cxn modelId="{E1E92EEF-30AE-4B53-9CEE-5718CD6212F3}" type="presParOf" srcId="{5C355708-11CA-4E7F-BAF6-EE0BCEABEA7F}" destId="{2E714B7F-E64C-4FE3-8A5B-B8AD2A654463}" srcOrd="0" destOrd="0" presId="urn:microsoft.com/office/officeart/2005/8/layout/orgChart1"/>
    <dgm:cxn modelId="{25C0B5D8-A3FC-413A-B5C1-7D9305333663}" type="presParOf" srcId="{2E714B7F-E64C-4FE3-8A5B-B8AD2A654463}" destId="{13FF800A-F6D2-4854-85FE-9F9E0F29A053}" srcOrd="0" destOrd="0" presId="urn:microsoft.com/office/officeart/2005/8/layout/orgChart1"/>
    <dgm:cxn modelId="{0F54AF23-C3D9-45C2-BBF7-1C2639053831}" type="presParOf" srcId="{2E714B7F-E64C-4FE3-8A5B-B8AD2A654463}" destId="{053AA17E-81C9-4C1A-813F-A9546D589F0D}" srcOrd="1" destOrd="0" presId="urn:microsoft.com/office/officeart/2005/8/layout/orgChart1"/>
    <dgm:cxn modelId="{441803F0-E68F-465A-AAC1-A2BCDDC45330}" type="presParOf" srcId="{5C355708-11CA-4E7F-BAF6-EE0BCEABEA7F}" destId="{A6A714C2-53DC-497D-9A9B-02E6DF78E6AB}" srcOrd="1" destOrd="0" presId="urn:microsoft.com/office/officeart/2005/8/layout/orgChart1"/>
    <dgm:cxn modelId="{A090FCC6-5597-4180-8172-5834B648349B}" type="presParOf" srcId="{5C355708-11CA-4E7F-BAF6-EE0BCEABEA7F}" destId="{701C7EE1-1398-4E8E-AF40-39E6166C8820}" srcOrd="2" destOrd="0" presId="urn:microsoft.com/office/officeart/2005/8/layout/orgChart1"/>
    <dgm:cxn modelId="{77B44DC9-44BA-4FCB-B20B-FDC2E3277E4E}" type="presParOf" srcId="{701C7EE1-1398-4E8E-AF40-39E6166C8820}" destId="{B9ABF3CF-BA91-4791-BF21-4F3DF110677A}" srcOrd="0" destOrd="0" presId="urn:microsoft.com/office/officeart/2005/8/layout/orgChart1"/>
    <dgm:cxn modelId="{4E1F4C8D-D87E-4232-BE52-4099ADFE3B10}" type="presParOf" srcId="{701C7EE1-1398-4E8E-AF40-39E6166C8820}" destId="{FECD6E0F-4132-4F37-B714-001906E2F5EA}" srcOrd="1" destOrd="0" presId="urn:microsoft.com/office/officeart/2005/8/layout/orgChart1"/>
    <dgm:cxn modelId="{E7FDBC24-2135-45A0-8216-517A98A92CF6}" type="presParOf" srcId="{FECD6E0F-4132-4F37-B714-001906E2F5EA}" destId="{BC4E2B36-0D3A-47C4-9ABE-095B21E97362}" srcOrd="0" destOrd="0" presId="urn:microsoft.com/office/officeart/2005/8/layout/orgChart1"/>
    <dgm:cxn modelId="{0EF7E16D-4917-407E-83B4-53D7BADE6655}" type="presParOf" srcId="{BC4E2B36-0D3A-47C4-9ABE-095B21E97362}" destId="{401BDE0E-0F70-4D0C-91F7-8A6A8EF4C155}" srcOrd="0" destOrd="0" presId="urn:microsoft.com/office/officeart/2005/8/layout/orgChart1"/>
    <dgm:cxn modelId="{1C74260C-DBF6-405C-AAD4-55E32FA395B8}" type="presParOf" srcId="{BC4E2B36-0D3A-47C4-9ABE-095B21E97362}" destId="{DC097E8A-665C-47DF-88EB-D9D4C5159320}" srcOrd="1" destOrd="0" presId="urn:microsoft.com/office/officeart/2005/8/layout/orgChart1"/>
    <dgm:cxn modelId="{C331036B-DD4E-4D1F-ACE2-576DC59186A1}" type="presParOf" srcId="{FECD6E0F-4132-4F37-B714-001906E2F5EA}" destId="{6537A653-BBA3-4CF9-ACA1-333AAB1A6B7C}" srcOrd="1" destOrd="0" presId="urn:microsoft.com/office/officeart/2005/8/layout/orgChart1"/>
    <dgm:cxn modelId="{7CF33047-FBCA-45A6-B102-FFE255886FAC}" type="presParOf" srcId="{FECD6E0F-4132-4F37-B714-001906E2F5EA}" destId="{F53E6356-E211-4590-A900-5A83C25F1810}" srcOrd="2" destOrd="0" presId="urn:microsoft.com/office/officeart/2005/8/layout/orgChart1"/>
    <dgm:cxn modelId="{FCB9B4DB-4959-4A61-9432-82678CC8A57A}" type="presParOf" srcId="{F4152C38-CE01-453E-BF6D-0032795FB4FB}" destId="{13E2631F-8090-478D-9547-FF5B7B8913E7}" srcOrd="1" destOrd="0" presId="urn:microsoft.com/office/officeart/2005/8/layout/orgChart1"/>
    <dgm:cxn modelId="{DD25ADB2-2939-4156-8375-8C32A49BF772}" type="presParOf" srcId="{13E2631F-8090-478D-9547-FF5B7B8913E7}" destId="{48FF4BC4-615B-4629-81C4-3B431A5E9ABD}" srcOrd="0" destOrd="0" presId="urn:microsoft.com/office/officeart/2005/8/layout/orgChart1"/>
    <dgm:cxn modelId="{55950E89-3371-46F2-9ACE-080CAC607B07}" type="presParOf" srcId="{48FF4BC4-615B-4629-81C4-3B431A5E9ABD}" destId="{D9306BC9-237D-406A-B0BE-F029F355B015}" srcOrd="0" destOrd="0" presId="urn:microsoft.com/office/officeart/2005/8/layout/orgChart1"/>
    <dgm:cxn modelId="{A17E25C7-B0E4-4985-B1C4-BDCC7CE8B003}" type="presParOf" srcId="{48FF4BC4-615B-4629-81C4-3B431A5E9ABD}" destId="{105F113C-335D-4C83-8DBE-92AB38F45667}" srcOrd="1" destOrd="0" presId="urn:microsoft.com/office/officeart/2005/8/layout/orgChart1"/>
    <dgm:cxn modelId="{86C5DA44-FFBA-4469-9B74-6743DAA71F8D}" type="presParOf" srcId="{13E2631F-8090-478D-9547-FF5B7B8913E7}" destId="{C797A32B-0A40-4B75-BE09-2BE6B84B1A4C}" srcOrd="1" destOrd="0" presId="urn:microsoft.com/office/officeart/2005/8/layout/orgChart1"/>
    <dgm:cxn modelId="{EC6BFB52-A572-447C-9A59-C6224D9CD25A}" type="presParOf" srcId="{C797A32B-0A40-4B75-BE09-2BE6B84B1A4C}" destId="{071687BA-BCD6-4B7F-8C9C-CB1C4A725D54}" srcOrd="0" destOrd="0" presId="urn:microsoft.com/office/officeart/2005/8/layout/orgChart1"/>
    <dgm:cxn modelId="{88F815A6-A895-405A-871C-F80A3010642C}" type="presParOf" srcId="{C797A32B-0A40-4B75-BE09-2BE6B84B1A4C}" destId="{F6C542CF-6001-4422-BCE0-1FBDFDB91AA4}" srcOrd="1" destOrd="0" presId="urn:microsoft.com/office/officeart/2005/8/layout/orgChart1"/>
    <dgm:cxn modelId="{D77C98E5-5960-40F5-BC75-81E10745918A}" type="presParOf" srcId="{F6C542CF-6001-4422-BCE0-1FBDFDB91AA4}" destId="{049704EA-52DC-40EE-9C03-8928AEA47FA7}" srcOrd="0" destOrd="0" presId="urn:microsoft.com/office/officeart/2005/8/layout/orgChart1"/>
    <dgm:cxn modelId="{A951E889-1EAB-4D4F-9811-46C726A03284}" type="presParOf" srcId="{049704EA-52DC-40EE-9C03-8928AEA47FA7}" destId="{6CD61890-0795-413D-BA94-0418F297BDD8}" srcOrd="0" destOrd="0" presId="urn:microsoft.com/office/officeart/2005/8/layout/orgChart1"/>
    <dgm:cxn modelId="{51FC92E7-1A44-45A3-A102-C34335FF0801}" type="presParOf" srcId="{049704EA-52DC-40EE-9C03-8928AEA47FA7}" destId="{8832BE67-0B12-424C-ADEF-CAE66ECD830C}" srcOrd="1" destOrd="0" presId="urn:microsoft.com/office/officeart/2005/8/layout/orgChart1"/>
    <dgm:cxn modelId="{5041EBDD-63F7-4550-B86F-81409254A0BD}" type="presParOf" srcId="{F6C542CF-6001-4422-BCE0-1FBDFDB91AA4}" destId="{FAA37CBB-E8CD-487A-A701-13A51320D8B6}" srcOrd="1" destOrd="0" presId="urn:microsoft.com/office/officeart/2005/8/layout/orgChart1"/>
    <dgm:cxn modelId="{73ECD243-6E18-475A-8019-12F98A05C0E9}" type="presParOf" srcId="{F6C542CF-6001-4422-BCE0-1FBDFDB91AA4}" destId="{C070B2FA-48CF-4127-9357-3391561224A6}" srcOrd="2" destOrd="0" presId="urn:microsoft.com/office/officeart/2005/8/layout/orgChart1"/>
    <dgm:cxn modelId="{88DC871D-4B73-47B4-B023-6A4AC30D23FC}" type="presParOf" srcId="{13E2631F-8090-478D-9547-FF5B7B8913E7}" destId="{E1BAA643-D101-45BD-8A14-A43D3A0A0FF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14F8D6-2349-4EE4-9523-2A22097FB6B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nl-NL"/>
        </a:p>
      </dgm:t>
    </dgm:pt>
    <dgm:pt modelId="{126227BA-B7E4-4695-B17E-D30D3082ED2F}">
      <dgm:prSet phldrT="[Text]"/>
      <dgm:spPr/>
      <dgm:t>
        <a:bodyPr/>
        <a:lstStyle/>
        <a:p>
          <a:r>
            <a:rPr lang="nl-BE" dirty="0"/>
            <a:t>MyCarenet</a:t>
          </a:r>
          <a:endParaRPr lang="nl-NL" dirty="0"/>
        </a:p>
      </dgm:t>
    </dgm:pt>
    <dgm:pt modelId="{C39C2E5A-8CCF-48DA-9996-F40EE481E6D5}" type="parTrans" cxnId="{08606491-FCBD-4B78-8484-E54116FF32F6}">
      <dgm:prSet/>
      <dgm:spPr/>
      <dgm:t>
        <a:bodyPr/>
        <a:lstStyle/>
        <a:p>
          <a:endParaRPr lang="nl-NL"/>
        </a:p>
      </dgm:t>
    </dgm:pt>
    <dgm:pt modelId="{9002E415-FC2E-4378-8735-77FF41D416D8}" type="sibTrans" cxnId="{08606491-FCBD-4B78-8484-E54116FF32F6}">
      <dgm:prSet/>
      <dgm:spPr/>
      <dgm:t>
        <a:bodyPr/>
        <a:lstStyle/>
        <a:p>
          <a:endParaRPr lang="nl-NL"/>
        </a:p>
      </dgm:t>
    </dgm:pt>
    <dgm:pt modelId="{195D791C-7B66-4B44-8F37-FC7E8CA8DD15}">
      <dgm:prSet phldrT="[Text]"/>
      <dgm:spPr/>
      <dgm:t>
        <a:bodyPr/>
        <a:lstStyle/>
        <a:p>
          <a:r>
            <a:rPr lang="nl-BE" dirty="0"/>
            <a:t>Oud systeem</a:t>
          </a:r>
          <a:endParaRPr lang="nl-NL" dirty="0"/>
        </a:p>
      </dgm:t>
    </dgm:pt>
    <dgm:pt modelId="{BC81C829-3DA3-406A-AF25-BC269366F239}" type="parTrans" cxnId="{649AD65B-4976-4F03-93B5-EBD29B2355D8}">
      <dgm:prSet/>
      <dgm:spPr/>
      <dgm:t>
        <a:bodyPr/>
        <a:lstStyle/>
        <a:p>
          <a:endParaRPr lang="nl-NL"/>
        </a:p>
      </dgm:t>
    </dgm:pt>
    <dgm:pt modelId="{0B59B84E-751D-42FE-ACC9-E027369FD59C}" type="sibTrans" cxnId="{649AD65B-4976-4F03-93B5-EBD29B2355D8}">
      <dgm:prSet/>
      <dgm:spPr/>
      <dgm:t>
        <a:bodyPr/>
        <a:lstStyle/>
        <a:p>
          <a:endParaRPr lang="nl-NL"/>
        </a:p>
      </dgm:t>
    </dgm:pt>
    <dgm:pt modelId="{F7C730E8-F09E-41A3-99B7-4AC5CB66835B}">
      <dgm:prSet phldrT="[Text]"/>
      <dgm:spPr/>
      <dgm:t>
        <a:bodyPr/>
        <a:lstStyle/>
        <a:p>
          <a:r>
            <a:rPr lang="nl-BE" dirty="0"/>
            <a:t>Uitgestelde betaling</a:t>
          </a:r>
          <a:endParaRPr lang="nl-NL" dirty="0"/>
        </a:p>
      </dgm:t>
    </dgm:pt>
    <dgm:pt modelId="{ACFB3996-8836-4C23-B3F5-7E8411BC0D77}" type="parTrans" cxnId="{94A68085-B882-4D81-9862-123B96E26FAD}">
      <dgm:prSet/>
      <dgm:spPr/>
      <dgm:t>
        <a:bodyPr/>
        <a:lstStyle/>
        <a:p>
          <a:endParaRPr lang="nl-NL"/>
        </a:p>
      </dgm:t>
    </dgm:pt>
    <dgm:pt modelId="{3B2B798C-A8BA-4C35-9454-F1778BBF5065}" type="sibTrans" cxnId="{94A68085-B882-4D81-9862-123B96E26FAD}">
      <dgm:prSet/>
      <dgm:spPr/>
      <dgm:t>
        <a:bodyPr/>
        <a:lstStyle/>
        <a:p>
          <a:endParaRPr lang="nl-NL"/>
        </a:p>
      </dgm:t>
    </dgm:pt>
    <dgm:pt modelId="{C95BC338-A0D2-483E-8DEF-0D75E0E52F95}">
      <dgm:prSet phldrT="[Text]"/>
      <dgm:spPr/>
      <dgm:t>
        <a:bodyPr/>
        <a:lstStyle/>
        <a:p>
          <a:r>
            <a:rPr lang="nl-BE" dirty="0"/>
            <a:t>Geen voorrang</a:t>
          </a:r>
          <a:endParaRPr lang="nl-NL" dirty="0"/>
        </a:p>
      </dgm:t>
    </dgm:pt>
    <dgm:pt modelId="{A5FCB395-0818-4688-A011-4D9559411E8C}" type="parTrans" cxnId="{A8B7F524-76C7-4C82-BC26-F03BE8EBB103}">
      <dgm:prSet/>
      <dgm:spPr/>
      <dgm:t>
        <a:bodyPr/>
        <a:lstStyle/>
        <a:p>
          <a:endParaRPr lang="nl-NL"/>
        </a:p>
      </dgm:t>
    </dgm:pt>
    <dgm:pt modelId="{F5454B04-4367-4552-BE40-5CE3BFBC5885}" type="sibTrans" cxnId="{A8B7F524-76C7-4C82-BC26-F03BE8EBB103}">
      <dgm:prSet/>
      <dgm:spPr/>
      <dgm:t>
        <a:bodyPr/>
        <a:lstStyle/>
        <a:p>
          <a:endParaRPr lang="nl-NL"/>
        </a:p>
      </dgm:t>
    </dgm:pt>
    <dgm:pt modelId="{53BDF612-64AA-43E0-8C79-79079BFFD27D}">
      <dgm:prSet phldrT="[Text]"/>
      <dgm:spPr/>
      <dgm:t>
        <a:bodyPr/>
        <a:lstStyle/>
        <a:p>
          <a:r>
            <a:rPr lang="nl-BE" dirty="0"/>
            <a:t>Blijft in oud systeem</a:t>
          </a:r>
          <a:endParaRPr lang="nl-NL" dirty="0"/>
        </a:p>
      </dgm:t>
    </dgm:pt>
    <dgm:pt modelId="{2A26820B-C71C-49C3-B39B-76053D036FEE}" type="parTrans" cxnId="{1F735135-2C3F-4198-B910-8D08BF71EDF6}">
      <dgm:prSet/>
      <dgm:spPr/>
      <dgm:t>
        <a:bodyPr/>
        <a:lstStyle/>
        <a:p>
          <a:endParaRPr lang="nl-NL"/>
        </a:p>
      </dgm:t>
    </dgm:pt>
    <dgm:pt modelId="{9EC8E0ED-DEF8-4E96-871C-D90167AFB574}" type="sibTrans" cxnId="{1F735135-2C3F-4198-B910-8D08BF71EDF6}">
      <dgm:prSet/>
      <dgm:spPr/>
      <dgm:t>
        <a:bodyPr/>
        <a:lstStyle/>
        <a:p>
          <a:endParaRPr lang="nl-NL"/>
        </a:p>
      </dgm:t>
    </dgm:pt>
    <dgm:pt modelId="{4DBC85A8-9D75-436C-9605-620FB06ED38E}">
      <dgm:prSet phldrT="[Text]"/>
      <dgm:spPr/>
      <dgm:t>
        <a:bodyPr/>
        <a:lstStyle/>
        <a:p>
          <a:r>
            <a:rPr lang="nl-BE" dirty="0"/>
            <a:t>Nadeel patiënt</a:t>
          </a:r>
          <a:endParaRPr lang="nl-NL" dirty="0"/>
        </a:p>
      </dgm:t>
    </dgm:pt>
    <dgm:pt modelId="{2E65ECE0-99C0-45C9-901A-09CFA3DD1D16}" type="parTrans" cxnId="{51FBB704-7D63-4BFE-B148-9923CE34876B}">
      <dgm:prSet/>
      <dgm:spPr/>
      <dgm:t>
        <a:bodyPr/>
        <a:lstStyle/>
        <a:p>
          <a:endParaRPr lang="nl-NL"/>
        </a:p>
      </dgm:t>
    </dgm:pt>
    <dgm:pt modelId="{531E1564-E6EA-40D2-9E72-7AC4AF4A2014}" type="sibTrans" cxnId="{51FBB704-7D63-4BFE-B148-9923CE34876B}">
      <dgm:prSet/>
      <dgm:spPr/>
      <dgm:t>
        <a:bodyPr/>
        <a:lstStyle/>
        <a:p>
          <a:endParaRPr lang="nl-NL"/>
        </a:p>
      </dgm:t>
    </dgm:pt>
    <dgm:pt modelId="{930B86B4-F153-4261-A1F5-EF3F3AF4153D}">
      <dgm:prSet phldrT="[Text]"/>
      <dgm:spPr/>
      <dgm:t>
        <a:bodyPr/>
        <a:lstStyle/>
        <a:p>
          <a:r>
            <a:rPr lang="nl-BE" dirty="0"/>
            <a:t>Meteen betaling</a:t>
          </a:r>
          <a:endParaRPr lang="nl-NL" dirty="0"/>
        </a:p>
      </dgm:t>
    </dgm:pt>
    <dgm:pt modelId="{1A76F8F7-7657-43AE-AD35-45A0BAA5F9DA}" type="parTrans" cxnId="{D68D496F-BFB3-4FE4-A93D-0679D1212C35}">
      <dgm:prSet/>
      <dgm:spPr/>
      <dgm:t>
        <a:bodyPr/>
        <a:lstStyle/>
        <a:p>
          <a:endParaRPr lang="nl-NL"/>
        </a:p>
      </dgm:t>
    </dgm:pt>
    <dgm:pt modelId="{746DB4C9-830C-413B-B8C7-FA501F951C17}" type="sibTrans" cxnId="{D68D496F-BFB3-4FE4-A93D-0679D1212C35}">
      <dgm:prSet/>
      <dgm:spPr/>
      <dgm:t>
        <a:bodyPr/>
        <a:lstStyle/>
        <a:p>
          <a:endParaRPr lang="nl-NL"/>
        </a:p>
      </dgm:t>
    </dgm:pt>
    <dgm:pt modelId="{010DB0D0-361F-4570-AE06-2EF97AD4CC56}">
      <dgm:prSet phldrT="[Text]"/>
      <dgm:spPr/>
      <dgm:t>
        <a:bodyPr/>
        <a:lstStyle/>
        <a:p>
          <a:r>
            <a:rPr lang="nl-BE" dirty="0"/>
            <a:t>Krijgt voorrang</a:t>
          </a:r>
          <a:endParaRPr lang="nl-NL" dirty="0"/>
        </a:p>
      </dgm:t>
    </dgm:pt>
    <dgm:pt modelId="{9896A90A-3A20-4849-8FDF-86D4140F869B}" type="parTrans" cxnId="{4C82AFD7-167E-42B7-B900-247C820F27B4}">
      <dgm:prSet/>
      <dgm:spPr/>
      <dgm:t>
        <a:bodyPr/>
        <a:lstStyle/>
        <a:p>
          <a:endParaRPr lang="nl-NL"/>
        </a:p>
      </dgm:t>
    </dgm:pt>
    <dgm:pt modelId="{28D4AF12-C922-4FE3-9515-030DDCA879B5}" type="sibTrans" cxnId="{4C82AFD7-167E-42B7-B900-247C820F27B4}">
      <dgm:prSet/>
      <dgm:spPr/>
      <dgm:t>
        <a:bodyPr/>
        <a:lstStyle/>
        <a:p>
          <a:endParaRPr lang="nl-NL"/>
        </a:p>
      </dgm:t>
    </dgm:pt>
    <dgm:pt modelId="{5D0B4719-EE4A-47D6-9B56-075D8B04A19F}" type="pres">
      <dgm:prSet presAssocID="{0914F8D6-2349-4EE4-9523-2A22097FB6B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l-BE"/>
        </a:p>
      </dgm:t>
    </dgm:pt>
    <dgm:pt modelId="{F8DCB8FC-0990-4948-8799-EEF30AF91655}" type="pres">
      <dgm:prSet presAssocID="{126227BA-B7E4-4695-B17E-D30D3082ED2F}" presName="hierRoot1" presStyleCnt="0"/>
      <dgm:spPr/>
    </dgm:pt>
    <dgm:pt modelId="{14E30EF8-F948-48EB-A9EE-CA8359431D2F}" type="pres">
      <dgm:prSet presAssocID="{126227BA-B7E4-4695-B17E-D30D3082ED2F}" presName="composite" presStyleCnt="0"/>
      <dgm:spPr/>
    </dgm:pt>
    <dgm:pt modelId="{A3C4F875-5F12-4FFC-BE12-30D3B835F442}" type="pres">
      <dgm:prSet presAssocID="{126227BA-B7E4-4695-B17E-D30D3082ED2F}" presName="background" presStyleLbl="node0" presStyleIdx="0" presStyleCnt="2"/>
      <dgm:spPr/>
    </dgm:pt>
    <dgm:pt modelId="{7D804FB0-DD92-4592-B215-CE0AF91FF16A}" type="pres">
      <dgm:prSet presAssocID="{126227BA-B7E4-4695-B17E-D30D3082ED2F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CA3523F0-D202-4260-90B5-915A9D653DFD}" type="pres">
      <dgm:prSet presAssocID="{126227BA-B7E4-4695-B17E-D30D3082ED2F}" presName="hierChild2" presStyleCnt="0"/>
      <dgm:spPr/>
    </dgm:pt>
    <dgm:pt modelId="{6212C524-010D-438F-85EA-9AE6147FA4B7}" type="pres">
      <dgm:prSet presAssocID="{1A76F8F7-7657-43AE-AD35-45A0BAA5F9DA}" presName="Name10" presStyleLbl="parChTrans1D2" presStyleIdx="0" presStyleCnt="3"/>
      <dgm:spPr/>
      <dgm:t>
        <a:bodyPr/>
        <a:lstStyle/>
        <a:p>
          <a:endParaRPr lang="nl-BE"/>
        </a:p>
      </dgm:t>
    </dgm:pt>
    <dgm:pt modelId="{7366C462-79B8-4360-8240-C0B8505FA331}" type="pres">
      <dgm:prSet presAssocID="{930B86B4-F153-4261-A1F5-EF3F3AF4153D}" presName="hierRoot2" presStyleCnt="0"/>
      <dgm:spPr/>
    </dgm:pt>
    <dgm:pt modelId="{C0FA52D5-FE15-4BC6-BFE8-534F949D4431}" type="pres">
      <dgm:prSet presAssocID="{930B86B4-F153-4261-A1F5-EF3F3AF4153D}" presName="composite2" presStyleCnt="0"/>
      <dgm:spPr/>
    </dgm:pt>
    <dgm:pt modelId="{ACBD8993-EA90-497C-A4AC-0F94D1A931E5}" type="pres">
      <dgm:prSet presAssocID="{930B86B4-F153-4261-A1F5-EF3F3AF4153D}" presName="background2" presStyleLbl="node2" presStyleIdx="0" presStyleCnt="3"/>
      <dgm:spPr/>
    </dgm:pt>
    <dgm:pt modelId="{2A9926B0-1353-4000-A87A-9FD7C99C09DE}" type="pres">
      <dgm:prSet presAssocID="{930B86B4-F153-4261-A1F5-EF3F3AF4153D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FEE83AD0-CA12-466D-8FA4-AFF87001EF4B}" type="pres">
      <dgm:prSet presAssocID="{930B86B4-F153-4261-A1F5-EF3F3AF4153D}" presName="hierChild3" presStyleCnt="0"/>
      <dgm:spPr/>
    </dgm:pt>
    <dgm:pt modelId="{300B2927-039E-4AC7-868F-F26CE5F09D8B}" type="pres">
      <dgm:prSet presAssocID="{9896A90A-3A20-4849-8FDF-86D4140F869B}" presName="Name17" presStyleLbl="parChTrans1D3" presStyleIdx="0" presStyleCnt="3"/>
      <dgm:spPr/>
      <dgm:t>
        <a:bodyPr/>
        <a:lstStyle/>
        <a:p>
          <a:endParaRPr lang="nl-BE"/>
        </a:p>
      </dgm:t>
    </dgm:pt>
    <dgm:pt modelId="{9E12CA7F-AC38-4CAB-B359-BBC4AC9FACE2}" type="pres">
      <dgm:prSet presAssocID="{010DB0D0-361F-4570-AE06-2EF97AD4CC56}" presName="hierRoot3" presStyleCnt="0"/>
      <dgm:spPr/>
    </dgm:pt>
    <dgm:pt modelId="{0FEEE64B-C4D6-4BE6-9FE8-0BE20F3D3230}" type="pres">
      <dgm:prSet presAssocID="{010DB0D0-361F-4570-AE06-2EF97AD4CC56}" presName="composite3" presStyleCnt="0"/>
      <dgm:spPr/>
    </dgm:pt>
    <dgm:pt modelId="{5359AC29-6706-4A18-BCF4-1B5FC6666096}" type="pres">
      <dgm:prSet presAssocID="{010DB0D0-361F-4570-AE06-2EF97AD4CC56}" presName="background3" presStyleLbl="node3" presStyleIdx="0" presStyleCnt="3"/>
      <dgm:spPr/>
    </dgm:pt>
    <dgm:pt modelId="{027F1C63-833A-49E6-90AF-5E9898A56064}" type="pres">
      <dgm:prSet presAssocID="{010DB0D0-361F-4570-AE06-2EF97AD4CC56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2F4B7A94-D1C4-45C8-929A-3D070D4787CD}" type="pres">
      <dgm:prSet presAssocID="{010DB0D0-361F-4570-AE06-2EF97AD4CC56}" presName="hierChild4" presStyleCnt="0"/>
      <dgm:spPr/>
    </dgm:pt>
    <dgm:pt modelId="{10F33E48-A795-4F52-9320-CC93822AADBF}" type="pres">
      <dgm:prSet presAssocID="{195D791C-7B66-4B44-8F37-FC7E8CA8DD15}" presName="hierRoot1" presStyleCnt="0"/>
      <dgm:spPr/>
    </dgm:pt>
    <dgm:pt modelId="{416BCFB2-B5ED-445A-93AE-33669D343363}" type="pres">
      <dgm:prSet presAssocID="{195D791C-7B66-4B44-8F37-FC7E8CA8DD15}" presName="composite" presStyleCnt="0"/>
      <dgm:spPr/>
    </dgm:pt>
    <dgm:pt modelId="{09A4FC39-2D5C-4454-A718-1CBBFEBD782D}" type="pres">
      <dgm:prSet presAssocID="{195D791C-7B66-4B44-8F37-FC7E8CA8DD15}" presName="background" presStyleLbl="node0" presStyleIdx="1" presStyleCnt="2"/>
      <dgm:spPr/>
    </dgm:pt>
    <dgm:pt modelId="{C8850B86-14DC-4E2F-8DE7-1B2A08882FDD}" type="pres">
      <dgm:prSet presAssocID="{195D791C-7B66-4B44-8F37-FC7E8CA8DD15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DCA6DFE6-8D83-4B9A-90C1-386DF5DC9E0F}" type="pres">
      <dgm:prSet presAssocID="{195D791C-7B66-4B44-8F37-FC7E8CA8DD15}" presName="hierChild2" presStyleCnt="0"/>
      <dgm:spPr/>
    </dgm:pt>
    <dgm:pt modelId="{49B7CE14-A8E9-40AB-8D16-CE4E0F5A15FF}" type="pres">
      <dgm:prSet presAssocID="{ACFB3996-8836-4C23-B3F5-7E8411BC0D77}" presName="Name10" presStyleLbl="parChTrans1D2" presStyleIdx="1" presStyleCnt="3"/>
      <dgm:spPr/>
      <dgm:t>
        <a:bodyPr/>
        <a:lstStyle/>
        <a:p>
          <a:endParaRPr lang="nl-BE"/>
        </a:p>
      </dgm:t>
    </dgm:pt>
    <dgm:pt modelId="{C686B3BA-9C6D-4F0E-8FF6-16A2159ACC7B}" type="pres">
      <dgm:prSet presAssocID="{F7C730E8-F09E-41A3-99B7-4AC5CB66835B}" presName="hierRoot2" presStyleCnt="0"/>
      <dgm:spPr/>
    </dgm:pt>
    <dgm:pt modelId="{E161B468-FF67-4617-A57F-D4CC7F07D28E}" type="pres">
      <dgm:prSet presAssocID="{F7C730E8-F09E-41A3-99B7-4AC5CB66835B}" presName="composite2" presStyleCnt="0"/>
      <dgm:spPr/>
    </dgm:pt>
    <dgm:pt modelId="{4AF7E2FB-FD81-4289-A7C7-9E3EABEF1524}" type="pres">
      <dgm:prSet presAssocID="{F7C730E8-F09E-41A3-99B7-4AC5CB66835B}" presName="background2" presStyleLbl="node2" presStyleIdx="1" presStyleCnt="3"/>
      <dgm:spPr/>
    </dgm:pt>
    <dgm:pt modelId="{1CA196D9-D60E-4BE4-B12D-F6FD4C973785}" type="pres">
      <dgm:prSet presAssocID="{F7C730E8-F09E-41A3-99B7-4AC5CB66835B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41D7C8A4-6E65-4887-B5C8-40FCEC747D89}" type="pres">
      <dgm:prSet presAssocID="{F7C730E8-F09E-41A3-99B7-4AC5CB66835B}" presName="hierChild3" presStyleCnt="0"/>
      <dgm:spPr/>
    </dgm:pt>
    <dgm:pt modelId="{A3757F3E-C6ED-4ABC-80AD-4F85EBA731F7}" type="pres">
      <dgm:prSet presAssocID="{A5FCB395-0818-4688-A011-4D9559411E8C}" presName="Name17" presStyleLbl="parChTrans1D3" presStyleIdx="1" presStyleCnt="3"/>
      <dgm:spPr/>
      <dgm:t>
        <a:bodyPr/>
        <a:lstStyle/>
        <a:p>
          <a:endParaRPr lang="nl-BE"/>
        </a:p>
      </dgm:t>
    </dgm:pt>
    <dgm:pt modelId="{3CEBB439-1916-4F6E-AD85-1BCBFCA46784}" type="pres">
      <dgm:prSet presAssocID="{C95BC338-A0D2-483E-8DEF-0D75E0E52F95}" presName="hierRoot3" presStyleCnt="0"/>
      <dgm:spPr/>
    </dgm:pt>
    <dgm:pt modelId="{B48A7DCF-C830-4FF7-ADBD-EE35D9D25829}" type="pres">
      <dgm:prSet presAssocID="{C95BC338-A0D2-483E-8DEF-0D75E0E52F95}" presName="composite3" presStyleCnt="0"/>
      <dgm:spPr/>
    </dgm:pt>
    <dgm:pt modelId="{DCB439EC-5223-43DA-BB18-9092469E126A}" type="pres">
      <dgm:prSet presAssocID="{C95BC338-A0D2-483E-8DEF-0D75E0E52F95}" presName="background3" presStyleLbl="node3" presStyleIdx="1" presStyleCnt="3"/>
      <dgm:spPr/>
    </dgm:pt>
    <dgm:pt modelId="{4997B20E-F000-4303-A973-12E45087F33C}" type="pres">
      <dgm:prSet presAssocID="{C95BC338-A0D2-483E-8DEF-0D75E0E52F95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E7596B55-869D-4D18-B9C4-49D396AF3415}" type="pres">
      <dgm:prSet presAssocID="{C95BC338-A0D2-483E-8DEF-0D75E0E52F95}" presName="hierChild4" presStyleCnt="0"/>
      <dgm:spPr/>
    </dgm:pt>
    <dgm:pt modelId="{60AFF479-74FB-46DB-B92B-576A77CFF77B}" type="pres">
      <dgm:prSet presAssocID="{2A26820B-C71C-49C3-B39B-76053D036FEE}" presName="Name10" presStyleLbl="parChTrans1D2" presStyleIdx="2" presStyleCnt="3"/>
      <dgm:spPr/>
      <dgm:t>
        <a:bodyPr/>
        <a:lstStyle/>
        <a:p>
          <a:endParaRPr lang="nl-BE"/>
        </a:p>
      </dgm:t>
    </dgm:pt>
    <dgm:pt modelId="{6DC79681-1BE0-4CC6-949B-429179D65B48}" type="pres">
      <dgm:prSet presAssocID="{53BDF612-64AA-43E0-8C79-79079BFFD27D}" presName="hierRoot2" presStyleCnt="0"/>
      <dgm:spPr/>
    </dgm:pt>
    <dgm:pt modelId="{D2C30564-9D6E-4AE7-8690-1CC3E9D37E34}" type="pres">
      <dgm:prSet presAssocID="{53BDF612-64AA-43E0-8C79-79079BFFD27D}" presName="composite2" presStyleCnt="0"/>
      <dgm:spPr/>
    </dgm:pt>
    <dgm:pt modelId="{8BF8DE71-FDC3-4E25-B0EB-30D723F9D141}" type="pres">
      <dgm:prSet presAssocID="{53BDF612-64AA-43E0-8C79-79079BFFD27D}" presName="background2" presStyleLbl="node2" presStyleIdx="2" presStyleCnt="3"/>
      <dgm:spPr/>
    </dgm:pt>
    <dgm:pt modelId="{8863C05A-4B84-4868-A8FB-4C4C454F012F}" type="pres">
      <dgm:prSet presAssocID="{53BDF612-64AA-43E0-8C79-79079BFFD27D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3CAEE6A9-0507-443B-8E32-D2B04EEA92E3}" type="pres">
      <dgm:prSet presAssocID="{53BDF612-64AA-43E0-8C79-79079BFFD27D}" presName="hierChild3" presStyleCnt="0"/>
      <dgm:spPr/>
    </dgm:pt>
    <dgm:pt modelId="{51047F63-A049-4F37-9605-20F72445F32C}" type="pres">
      <dgm:prSet presAssocID="{2E65ECE0-99C0-45C9-901A-09CFA3DD1D16}" presName="Name17" presStyleLbl="parChTrans1D3" presStyleIdx="2" presStyleCnt="3"/>
      <dgm:spPr/>
      <dgm:t>
        <a:bodyPr/>
        <a:lstStyle/>
        <a:p>
          <a:endParaRPr lang="nl-BE"/>
        </a:p>
      </dgm:t>
    </dgm:pt>
    <dgm:pt modelId="{A9F16F17-61FF-4E2D-9416-80EA6BB413E0}" type="pres">
      <dgm:prSet presAssocID="{4DBC85A8-9D75-436C-9605-620FB06ED38E}" presName="hierRoot3" presStyleCnt="0"/>
      <dgm:spPr/>
    </dgm:pt>
    <dgm:pt modelId="{488F2649-0817-435A-AFE6-F7CFA2B29D04}" type="pres">
      <dgm:prSet presAssocID="{4DBC85A8-9D75-436C-9605-620FB06ED38E}" presName="composite3" presStyleCnt="0"/>
      <dgm:spPr/>
    </dgm:pt>
    <dgm:pt modelId="{E3846598-D56B-4B95-B7FD-A6398A6F15BE}" type="pres">
      <dgm:prSet presAssocID="{4DBC85A8-9D75-436C-9605-620FB06ED38E}" presName="background3" presStyleLbl="node3" presStyleIdx="2" presStyleCnt="3"/>
      <dgm:spPr/>
    </dgm:pt>
    <dgm:pt modelId="{595AF240-5288-4439-B296-C5988BE4AD34}" type="pres">
      <dgm:prSet presAssocID="{4DBC85A8-9D75-436C-9605-620FB06ED38E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C4CE0DBD-FC8D-41AA-9F7C-BCF573D4BCCB}" type="pres">
      <dgm:prSet presAssocID="{4DBC85A8-9D75-436C-9605-620FB06ED38E}" presName="hierChild4" presStyleCnt="0"/>
      <dgm:spPr/>
    </dgm:pt>
  </dgm:ptLst>
  <dgm:cxnLst>
    <dgm:cxn modelId="{21DAE5CE-A370-4803-9807-B5CAD1920D93}" type="presOf" srcId="{1A76F8F7-7657-43AE-AD35-45A0BAA5F9DA}" destId="{6212C524-010D-438F-85EA-9AE6147FA4B7}" srcOrd="0" destOrd="0" presId="urn:microsoft.com/office/officeart/2005/8/layout/hierarchy1"/>
    <dgm:cxn modelId="{08606491-FCBD-4B78-8484-E54116FF32F6}" srcId="{0914F8D6-2349-4EE4-9523-2A22097FB6B8}" destId="{126227BA-B7E4-4695-B17E-D30D3082ED2F}" srcOrd="0" destOrd="0" parTransId="{C39C2E5A-8CCF-48DA-9996-F40EE481E6D5}" sibTransId="{9002E415-FC2E-4378-8735-77FF41D416D8}"/>
    <dgm:cxn modelId="{1F735135-2C3F-4198-B910-8D08BF71EDF6}" srcId="{195D791C-7B66-4B44-8F37-FC7E8CA8DD15}" destId="{53BDF612-64AA-43E0-8C79-79079BFFD27D}" srcOrd="1" destOrd="0" parTransId="{2A26820B-C71C-49C3-B39B-76053D036FEE}" sibTransId="{9EC8E0ED-DEF8-4E96-871C-D90167AFB574}"/>
    <dgm:cxn modelId="{3093F3CF-B349-44AD-AF51-7150F02FE48E}" type="presOf" srcId="{4DBC85A8-9D75-436C-9605-620FB06ED38E}" destId="{595AF240-5288-4439-B296-C5988BE4AD34}" srcOrd="0" destOrd="0" presId="urn:microsoft.com/office/officeart/2005/8/layout/hierarchy1"/>
    <dgm:cxn modelId="{D68D496F-BFB3-4FE4-A93D-0679D1212C35}" srcId="{126227BA-B7E4-4695-B17E-D30D3082ED2F}" destId="{930B86B4-F153-4261-A1F5-EF3F3AF4153D}" srcOrd="0" destOrd="0" parTransId="{1A76F8F7-7657-43AE-AD35-45A0BAA5F9DA}" sibTransId="{746DB4C9-830C-413B-B8C7-FA501F951C17}"/>
    <dgm:cxn modelId="{4C82AFD7-167E-42B7-B900-247C820F27B4}" srcId="{930B86B4-F153-4261-A1F5-EF3F3AF4153D}" destId="{010DB0D0-361F-4570-AE06-2EF97AD4CC56}" srcOrd="0" destOrd="0" parTransId="{9896A90A-3A20-4849-8FDF-86D4140F869B}" sibTransId="{28D4AF12-C922-4FE3-9515-030DDCA879B5}"/>
    <dgm:cxn modelId="{1C66D32A-6617-4BA2-992A-61DACA63EE21}" type="presOf" srcId="{A5FCB395-0818-4688-A011-4D9559411E8C}" destId="{A3757F3E-C6ED-4ABC-80AD-4F85EBA731F7}" srcOrd="0" destOrd="0" presId="urn:microsoft.com/office/officeart/2005/8/layout/hierarchy1"/>
    <dgm:cxn modelId="{97BC535A-291D-45A1-A6E0-A9E9AA9D0ECE}" type="presOf" srcId="{2E65ECE0-99C0-45C9-901A-09CFA3DD1D16}" destId="{51047F63-A049-4F37-9605-20F72445F32C}" srcOrd="0" destOrd="0" presId="urn:microsoft.com/office/officeart/2005/8/layout/hierarchy1"/>
    <dgm:cxn modelId="{8DE7FD06-E9C0-4EA2-A3C2-7818B3B12A90}" type="presOf" srcId="{010DB0D0-361F-4570-AE06-2EF97AD4CC56}" destId="{027F1C63-833A-49E6-90AF-5E9898A56064}" srcOrd="0" destOrd="0" presId="urn:microsoft.com/office/officeart/2005/8/layout/hierarchy1"/>
    <dgm:cxn modelId="{649AD65B-4976-4F03-93B5-EBD29B2355D8}" srcId="{0914F8D6-2349-4EE4-9523-2A22097FB6B8}" destId="{195D791C-7B66-4B44-8F37-FC7E8CA8DD15}" srcOrd="1" destOrd="0" parTransId="{BC81C829-3DA3-406A-AF25-BC269366F239}" sibTransId="{0B59B84E-751D-42FE-ACC9-E027369FD59C}"/>
    <dgm:cxn modelId="{F754F1D1-B21A-494C-B39B-237C3697FBDD}" type="presOf" srcId="{F7C730E8-F09E-41A3-99B7-4AC5CB66835B}" destId="{1CA196D9-D60E-4BE4-B12D-F6FD4C973785}" srcOrd="0" destOrd="0" presId="urn:microsoft.com/office/officeart/2005/8/layout/hierarchy1"/>
    <dgm:cxn modelId="{51FBB704-7D63-4BFE-B148-9923CE34876B}" srcId="{53BDF612-64AA-43E0-8C79-79079BFFD27D}" destId="{4DBC85A8-9D75-436C-9605-620FB06ED38E}" srcOrd="0" destOrd="0" parTransId="{2E65ECE0-99C0-45C9-901A-09CFA3DD1D16}" sibTransId="{531E1564-E6EA-40D2-9E72-7AC4AF4A2014}"/>
    <dgm:cxn modelId="{4D126720-CDC7-4E53-A8AA-0722E02B21F3}" type="presOf" srcId="{195D791C-7B66-4B44-8F37-FC7E8CA8DD15}" destId="{C8850B86-14DC-4E2F-8DE7-1B2A08882FDD}" srcOrd="0" destOrd="0" presId="urn:microsoft.com/office/officeart/2005/8/layout/hierarchy1"/>
    <dgm:cxn modelId="{94A68085-B882-4D81-9862-123B96E26FAD}" srcId="{195D791C-7B66-4B44-8F37-FC7E8CA8DD15}" destId="{F7C730E8-F09E-41A3-99B7-4AC5CB66835B}" srcOrd="0" destOrd="0" parTransId="{ACFB3996-8836-4C23-B3F5-7E8411BC0D77}" sibTransId="{3B2B798C-A8BA-4C35-9454-F1778BBF5065}"/>
    <dgm:cxn modelId="{A0F1CEB8-6A54-4F55-B7DB-B1D1A432443A}" type="presOf" srcId="{2A26820B-C71C-49C3-B39B-76053D036FEE}" destId="{60AFF479-74FB-46DB-B92B-576A77CFF77B}" srcOrd="0" destOrd="0" presId="urn:microsoft.com/office/officeart/2005/8/layout/hierarchy1"/>
    <dgm:cxn modelId="{7623DBA7-6C66-43AE-9E5A-B4FBEF587087}" type="presOf" srcId="{9896A90A-3A20-4849-8FDF-86D4140F869B}" destId="{300B2927-039E-4AC7-868F-F26CE5F09D8B}" srcOrd="0" destOrd="0" presId="urn:microsoft.com/office/officeart/2005/8/layout/hierarchy1"/>
    <dgm:cxn modelId="{F68103FD-1C0E-4BCC-966D-EEF60D38B5B8}" type="presOf" srcId="{930B86B4-F153-4261-A1F5-EF3F3AF4153D}" destId="{2A9926B0-1353-4000-A87A-9FD7C99C09DE}" srcOrd="0" destOrd="0" presId="urn:microsoft.com/office/officeart/2005/8/layout/hierarchy1"/>
    <dgm:cxn modelId="{0C824CCF-2333-4CD3-AD77-5CBEA01B9DA9}" type="presOf" srcId="{126227BA-B7E4-4695-B17E-D30D3082ED2F}" destId="{7D804FB0-DD92-4592-B215-CE0AF91FF16A}" srcOrd="0" destOrd="0" presId="urn:microsoft.com/office/officeart/2005/8/layout/hierarchy1"/>
    <dgm:cxn modelId="{A8B7F524-76C7-4C82-BC26-F03BE8EBB103}" srcId="{F7C730E8-F09E-41A3-99B7-4AC5CB66835B}" destId="{C95BC338-A0D2-483E-8DEF-0D75E0E52F95}" srcOrd="0" destOrd="0" parTransId="{A5FCB395-0818-4688-A011-4D9559411E8C}" sibTransId="{F5454B04-4367-4552-BE40-5CE3BFBC5885}"/>
    <dgm:cxn modelId="{B3FD5328-0C2E-41DB-8367-06D77A85E37F}" type="presOf" srcId="{0914F8D6-2349-4EE4-9523-2A22097FB6B8}" destId="{5D0B4719-EE4A-47D6-9B56-075D8B04A19F}" srcOrd="0" destOrd="0" presId="urn:microsoft.com/office/officeart/2005/8/layout/hierarchy1"/>
    <dgm:cxn modelId="{E329A81C-64F5-47A3-9AC9-F70670FBF4D8}" type="presOf" srcId="{53BDF612-64AA-43E0-8C79-79079BFFD27D}" destId="{8863C05A-4B84-4868-A8FB-4C4C454F012F}" srcOrd="0" destOrd="0" presId="urn:microsoft.com/office/officeart/2005/8/layout/hierarchy1"/>
    <dgm:cxn modelId="{317BC55B-3CAA-4836-B1B7-B7F3EF12D911}" type="presOf" srcId="{ACFB3996-8836-4C23-B3F5-7E8411BC0D77}" destId="{49B7CE14-A8E9-40AB-8D16-CE4E0F5A15FF}" srcOrd="0" destOrd="0" presId="urn:microsoft.com/office/officeart/2005/8/layout/hierarchy1"/>
    <dgm:cxn modelId="{C27B920C-57EA-476E-A0E3-160B0EAB407F}" type="presOf" srcId="{C95BC338-A0D2-483E-8DEF-0D75E0E52F95}" destId="{4997B20E-F000-4303-A973-12E45087F33C}" srcOrd="0" destOrd="0" presId="urn:microsoft.com/office/officeart/2005/8/layout/hierarchy1"/>
    <dgm:cxn modelId="{74FAB9C2-C977-46C1-A783-B32218BC9537}" type="presParOf" srcId="{5D0B4719-EE4A-47D6-9B56-075D8B04A19F}" destId="{F8DCB8FC-0990-4948-8799-EEF30AF91655}" srcOrd="0" destOrd="0" presId="urn:microsoft.com/office/officeart/2005/8/layout/hierarchy1"/>
    <dgm:cxn modelId="{D1D65AAE-38B7-4FE0-A508-0D32BE45103F}" type="presParOf" srcId="{F8DCB8FC-0990-4948-8799-EEF30AF91655}" destId="{14E30EF8-F948-48EB-A9EE-CA8359431D2F}" srcOrd="0" destOrd="0" presId="urn:microsoft.com/office/officeart/2005/8/layout/hierarchy1"/>
    <dgm:cxn modelId="{C4CB6177-B545-4C63-AF23-4209AD0FFCAF}" type="presParOf" srcId="{14E30EF8-F948-48EB-A9EE-CA8359431D2F}" destId="{A3C4F875-5F12-4FFC-BE12-30D3B835F442}" srcOrd="0" destOrd="0" presId="urn:microsoft.com/office/officeart/2005/8/layout/hierarchy1"/>
    <dgm:cxn modelId="{79FAB3B7-52E6-40D0-B54B-BED1B99F41C3}" type="presParOf" srcId="{14E30EF8-F948-48EB-A9EE-CA8359431D2F}" destId="{7D804FB0-DD92-4592-B215-CE0AF91FF16A}" srcOrd="1" destOrd="0" presId="urn:microsoft.com/office/officeart/2005/8/layout/hierarchy1"/>
    <dgm:cxn modelId="{941180A1-1DA2-4FC5-8839-467F5CDD5EFC}" type="presParOf" srcId="{F8DCB8FC-0990-4948-8799-EEF30AF91655}" destId="{CA3523F0-D202-4260-90B5-915A9D653DFD}" srcOrd="1" destOrd="0" presId="urn:microsoft.com/office/officeart/2005/8/layout/hierarchy1"/>
    <dgm:cxn modelId="{355E03E5-37CB-405A-BD84-F03054F2AC15}" type="presParOf" srcId="{CA3523F0-D202-4260-90B5-915A9D653DFD}" destId="{6212C524-010D-438F-85EA-9AE6147FA4B7}" srcOrd="0" destOrd="0" presId="urn:microsoft.com/office/officeart/2005/8/layout/hierarchy1"/>
    <dgm:cxn modelId="{385D7A96-89CB-4394-80FF-780E49496360}" type="presParOf" srcId="{CA3523F0-D202-4260-90B5-915A9D653DFD}" destId="{7366C462-79B8-4360-8240-C0B8505FA331}" srcOrd="1" destOrd="0" presId="urn:microsoft.com/office/officeart/2005/8/layout/hierarchy1"/>
    <dgm:cxn modelId="{E0E490EF-0064-4E16-A620-9E680F413B4C}" type="presParOf" srcId="{7366C462-79B8-4360-8240-C0B8505FA331}" destId="{C0FA52D5-FE15-4BC6-BFE8-534F949D4431}" srcOrd="0" destOrd="0" presId="urn:microsoft.com/office/officeart/2005/8/layout/hierarchy1"/>
    <dgm:cxn modelId="{DD6037B9-C840-41DD-9E93-19DC6D3E6263}" type="presParOf" srcId="{C0FA52D5-FE15-4BC6-BFE8-534F949D4431}" destId="{ACBD8993-EA90-497C-A4AC-0F94D1A931E5}" srcOrd="0" destOrd="0" presId="urn:microsoft.com/office/officeart/2005/8/layout/hierarchy1"/>
    <dgm:cxn modelId="{A79917D8-8EF5-4C9E-9622-3839A2CF589A}" type="presParOf" srcId="{C0FA52D5-FE15-4BC6-BFE8-534F949D4431}" destId="{2A9926B0-1353-4000-A87A-9FD7C99C09DE}" srcOrd="1" destOrd="0" presId="urn:microsoft.com/office/officeart/2005/8/layout/hierarchy1"/>
    <dgm:cxn modelId="{DF1E109A-3812-4BD9-A1D6-11EC847FE6DA}" type="presParOf" srcId="{7366C462-79B8-4360-8240-C0B8505FA331}" destId="{FEE83AD0-CA12-466D-8FA4-AFF87001EF4B}" srcOrd="1" destOrd="0" presId="urn:microsoft.com/office/officeart/2005/8/layout/hierarchy1"/>
    <dgm:cxn modelId="{F8BE2F37-C856-4518-8721-D868F89EB260}" type="presParOf" srcId="{FEE83AD0-CA12-466D-8FA4-AFF87001EF4B}" destId="{300B2927-039E-4AC7-868F-F26CE5F09D8B}" srcOrd="0" destOrd="0" presId="urn:microsoft.com/office/officeart/2005/8/layout/hierarchy1"/>
    <dgm:cxn modelId="{5A94AA80-3007-4ACC-968A-2544F01063A7}" type="presParOf" srcId="{FEE83AD0-CA12-466D-8FA4-AFF87001EF4B}" destId="{9E12CA7F-AC38-4CAB-B359-BBC4AC9FACE2}" srcOrd="1" destOrd="0" presId="urn:microsoft.com/office/officeart/2005/8/layout/hierarchy1"/>
    <dgm:cxn modelId="{63DD369E-2481-46F3-AEB0-8D877C9FE0D0}" type="presParOf" srcId="{9E12CA7F-AC38-4CAB-B359-BBC4AC9FACE2}" destId="{0FEEE64B-C4D6-4BE6-9FE8-0BE20F3D3230}" srcOrd="0" destOrd="0" presId="urn:microsoft.com/office/officeart/2005/8/layout/hierarchy1"/>
    <dgm:cxn modelId="{5C57864F-0A4E-47F7-B78A-5ED6D03294AE}" type="presParOf" srcId="{0FEEE64B-C4D6-4BE6-9FE8-0BE20F3D3230}" destId="{5359AC29-6706-4A18-BCF4-1B5FC6666096}" srcOrd="0" destOrd="0" presId="urn:microsoft.com/office/officeart/2005/8/layout/hierarchy1"/>
    <dgm:cxn modelId="{DA271943-674C-4C7E-A321-3639F9F5B696}" type="presParOf" srcId="{0FEEE64B-C4D6-4BE6-9FE8-0BE20F3D3230}" destId="{027F1C63-833A-49E6-90AF-5E9898A56064}" srcOrd="1" destOrd="0" presId="urn:microsoft.com/office/officeart/2005/8/layout/hierarchy1"/>
    <dgm:cxn modelId="{1A36A611-C7FA-486E-8F35-24977967396D}" type="presParOf" srcId="{9E12CA7F-AC38-4CAB-B359-BBC4AC9FACE2}" destId="{2F4B7A94-D1C4-45C8-929A-3D070D4787CD}" srcOrd="1" destOrd="0" presId="urn:microsoft.com/office/officeart/2005/8/layout/hierarchy1"/>
    <dgm:cxn modelId="{E8F0B684-0603-4E52-8F86-E350DA12049B}" type="presParOf" srcId="{5D0B4719-EE4A-47D6-9B56-075D8B04A19F}" destId="{10F33E48-A795-4F52-9320-CC93822AADBF}" srcOrd="1" destOrd="0" presId="urn:microsoft.com/office/officeart/2005/8/layout/hierarchy1"/>
    <dgm:cxn modelId="{7AE294B3-9B5E-4885-AF38-3FBA899D2DDB}" type="presParOf" srcId="{10F33E48-A795-4F52-9320-CC93822AADBF}" destId="{416BCFB2-B5ED-445A-93AE-33669D343363}" srcOrd="0" destOrd="0" presId="urn:microsoft.com/office/officeart/2005/8/layout/hierarchy1"/>
    <dgm:cxn modelId="{85034D72-C7E1-4582-A79B-1E669A8CAFD8}" type="presParOf" srcId="{416BCFB2-B5ED-445A-93AE-33669D343363}" destId="{09A4FC39-2D5C-4454-A718-1CBBFEBD782D}" srcOrd="0" destOrd="0" presId="urn:microsoft.com/office/officeart/2005/8/layout/hierarchy1"/>
    <dgm:cxn modelId="{C52F6F94-ECB5-4B1D-B4A5-E77A4A22A132}" type="presParOf" srcId="{416BCFB2-B5ED-445A-93AE-33669D343363}" destId="{C8850B86-14DC-4E2F-8DE7-1B2A08882FDD}" srcOrd="1" destOrd="0" presId="urn:microsoft.com/office/officeart/2005/8/layout/hierarchy1"/>
    <dgm:cxn modelId="{13FE660A-3ABC-479A-9F32-FAB4C5D157A0}" type="presParOf" srcId="{10F33E48-A795-4F52-9320-CC93822AADBF}" destId="{DCA6DFE6-8D83-4B9A-90C1-386DF5DC9E0F}" srcOrd="1" destOrd="0" presId="urn:microsoft.com/office/officeart/2005/8/layout/hierarchy1"/>
    <dgm:cxn modelId="{45E71543-0127-4628-A244-97D4060A873E}" type="presParOf" srcId="{DCA6DFE6-8D83-4B9A-90C1-386DF5DC9E0F}" destId="{49B7CE14-A8E9-40AB-8D16-CE4E0F5A15FF}" srcOrd="0" destOrd="0" presId="urn:microsoft.com/office/officeart/2005/8/layout/hierarchy1"/>
    <dgm:cxn modelId="{9ECD0281-548D-4F59-B90D-C48357735D57}" type="presParOf" srcId="{DCA6DFE6-8D83-4B9A-90C1-386DF5DC9E0F}" destId="{C686B3BA-9C6D-4F0E-8FF6-16A2159ACC7B}" srcOrd="1" destOrd="0" presId="urn:microsoft.com/office/officeart/2005/8/layout/hierarchy1"/>
    <dgm:cxn modelId="{50CCD699-60E8-49FE-BB7B-392CC9912F9E}" type="presParOf" srcId="{C686B3BA-9C6D-4F0E-8FF6-16A2159ACC7B}" destId="{E161B468-FF67-4617-A57F-D4CC7F07D28E}" srcOrd="0" destOrd="0" presId="urn:microsoft.com/office/officeart/2005/8/layout/hierarchy1"/>
    <dgm:cxn modelId="{D72CB790-D3FE-4383-81A9-6AC18C073767}" type="presParOf" srcId="{E161B468-FF67-4617-A57F-D4CC7F07D28E}" destId="{4AF7E2FB-FD81-4289-A7C7-9E3EABEF1524}" srcOrd="0" destOrd="0" presId="urn:microsoft.com/office/officeart/2005/8/layout/hierarchy1"/>
    <dgm:cxn modelId="{640DF123-C650-4AAD-8CDE-2C195C721C05}" type="presParOf" srcId="{E161B468-FF67-4617-A57F-D4CC7F07D28E}" destId="{1CA196D9-D60E-4BE4-B12D-F6FD4C973785}" srcOrd="1" destOrd="0" presId="urn:microsoft.com/office/officeart/2005/8/layout/hierarchy1"/>
    <dgm:cxn modelId="{DB423B5D-92BD-44DA-B21B-3EE7870D4D8F}" type="presParOf" srcId="{C686B3BA-9C6D-4F0E-8FF6-16A2159ACC7B}" destId="{41D7C8A4-6E65-4887-B5C8-40FCEC747D89}" srcOrd="1" destOrd="0" presId="urn:microsoft.com/office/officeart/2005/8/layout/hierarchy1"/>
    <dgm:cxn modelId="{2F1ED243-0059-40B3-9343-39404B546A84}" type="presParOf" srcId="{41D7C8A4-6E65-4887-B5C8-40FCEC747D89}" destId="{A3757F3E-C6ED-4ABC-80AD-4F85EBA731F7}" srcOrd="0" destOrd="0" presId="urn:microsoft.com/office/officeart/2005/8/layout/hierarchy1"/>
    <dgm:cxn modelId="{5DC84939-C450-4935-B078-E5D65470325E}" type="presParOf" srcId="{41D7C8A4-6E65-4887-B5C8-40FCEC747D89}" destId="{3CEBB439-1916-4F6E-AD85-1BCBFCA46784}" srcOrd="1" destOrd="0" presId="urn:microsoft.com/office/officeart/2005/8/layout/hierarchy1"/>
    <dgm:cxn modelId="{10C265BD-5755-42AD-8F37-6FF63638F3C8}" type="presParOf" srcId="{3CEBB439-1916-4F6E-AD85-1BCBFCA46784}" destId="{B48A7DCF-C830-4FF7-ADBD-EE35D9D25829}" srcOrd="0" destOrd="0" presId="urn:microsoft.com/office/officeart/2005/8/layout/hierarchy1"/>
    <dgm:cxn modelId="{1D56AE80-99A1-43E3-9927-37C769701E58}" type="presParOf" srcId="{B48A7DCF-C830-4FF7-ADBD-EE35D9D25829}" destId="{DCB439EC-5223-43DA-BB18-9092469E126A}" srcOrd="0" destOrd="0" presId="urn:microsoft.com/office/officeart/2005/8/layout/hierarchy1"/>
    <dgm:cxn modelId="{F9204204-6022-4572-AAC8-B25441F02748}" type="presParOf" srcId="{B48A7DCF-C830-4FF7-ADBD-EE35D9D25829}" destId="{4997B20E-F000-4303-A973-12E45087F33C}" srcOrd="1" destOrd="0" presId="urn:microsoft.com/office/officeart/2005/8/layout/hierarchy1"/>
    <dgm:cxn modelId="{1B8B517B-5D9A-4E62-B2B0-B25D51468D7F}" type="presParOf" srcId="{3CEBB439-1916-4F6E-AD85-1BCBFCA46784}" destId="{E7596B55-869D-4D18-B9C4-49D396AF3415}" srcOrd="1" destOrd="0" presId="urn:microsoft.com/office/officeart/2005/8/layout/hierarchy1"/>
    <dgm:cxn modelId="{FAE5112E-C007-49B7-8F63-5F6999A27F83}" type="presParOf" srcId="{DCA6DFE6-8D83-4B9A-90C1-386DF5DC9E0F}" destId="{60AFF479-74FB-46DB-B92B-576A77CFF77B}" srcOrd="2" destOrd="0" presId="urn:microsoft.com/office/officeart/2005/8/layout/hierarchy1"/>
    <dgm:cxn modelId="{5E4E3B47-0060-4BD4-BCE1-88DD1B9838C0}" type="presParOf" srcId="{DCA6DFE6-8D83-4B9A-90C1-386DF5DC9E0F}" destId="{6DC79681-1BE0-4CC6-949B-429179D65B48}" srcOrd="3" destOrd="0" presId="urn:microsoft.com/office/officeart/2005/8/layout/hierarchy1"/>
    <dgm:cxn modelId="{1BE5F181-DA61-40D8-8D3C-5A230F06C5C3}" type="presParOf" srcId="{6DC79681-1BE0-4CC6-949B-429179D65B48}" destId="{D2C30564-9D6E-4AE7-8690-1CC3E9D37E34}" srcOrd="0" destOrd="0" presId="urn:microsoft.com/office/officeart/2005/8/layout/hierarchy1"/>
    <dgm:cxn modelId="{3926CEEC-E3BC-4166-892E-C42F4F420628}" type="presParOf" srcId="{D2C30564-9D6E-4AE7-8690-1CC3E9D37E34}" destId="{8BF8DE71-FDC3-4E25-B0EB-30D723F9D141}" srcOrd="0" destOrd="0" presId="urn:microsoft.com/office/officeart/2005/8/layout/hierarchy1"/>
    <dgm:cxn modelId="{10F4B97A-E65B-45A4-8FC2-169980983E5C}" type="presParOf" srcId="{D2C30564-9D6E-4AE7-8690-1CC3E9D37E34}" destId="{8863C05A-4B84-4868-A8FB-4C4C454F012F}" srcOrd="1" destOrd="0" presId="urn:microsoft.com/office/officeart/2005/8/layout/hierarchy1"/>
    <dgm:cxn modelId="{21188CCD-632A-4F7D-9CEE-54CC82CD7A70}" type="presParOf" srcId="{6DC79681-1BE0-4CC6-949B-429179D65B48}" destId="{3CAEE6A9-0507-443B-8E32-D2B04EEA92E3}" srcOrd="1" destOrd="0" presId="urn:microsoft.com/office/officeart/2005/8/layout/hierarchy1"/>
    <dgm:cxn modelId="{5A6D1FA2-0A96-462F-94BB-3A02F6AB9ABC}" type="presParOf" srcId="{3CAEE6A9-0507-443B-8E32-D2B04EEA92E3}" destId="{51047F63-A049-4F37-9605-20F72445F32C}" srcOrd="0" destOrd="0" presId="urn:microsoft.com/office/officeart/2005/8/layout/hierarchy1"/>
    <dgm:cxn modelId="{858AAC25-394C-465D-B14F-E92F8C34CA50}" type="presParOf" srcId="{3CAEE6A9-0507-443B-8E32-D2B04EEA92E3}" destId="{A9F16F17-61FF-4E2D-9416-80EA6BB413E0}" srcOrd="1" destOrd="0" presId="urn:microsoft.com/office/officeart/2005/8/layout/hierarchy1"/>
    <dgm:cxn modelId="{66CA95B3-B197-4D52-B6CB-2611F5AF5DAA}" type="presParOf" srcId="{A9F16F17-61FF-4E2D-9416-80EA6BB413E0}" destId="{488F2649-0817-435A-AFE6-F7CFA2B29D04}" srcOrd="0" destOrd="0" presId="urn:microsoft.com/office/officeart/2005/8/layout/hierarchy1"/>
    <dgm:cxn modelId="{F01B047F-20F0-4EE9-B64B-7FEBCEA7C24F}" type="presParOf" srcId="{488F2649-0817-435A-AFE6-F7CFA2B29D04}" destId="{E3846598-D56B-4B95-B7FD-A6398A6F15BE}" srcOrd="0" destOrd="0" presId="urn:microsoft.com/office/officeart/2005/8/layout/hierarchy1"/>
    <dgm:cxn modelId="{C087A5F4-87DF-469F-AE73-5EEB28AB9153}" type="presParOf" srcId="{488F2649-0817-435A-AFE6-F7CFA2B29D04}" destId="{595AF240-5288-4439-B296-C5988BE4AD34}" srcOrd="1" destOrd="0" presId="urn:microsoft.com/office/officeart/2005/8/layout/hierarchy1"/>
    <dgm:cxn modelId="{0C691577-B858-41BD-BB46-BE9DDAE23A8E}" type="presParOf" srcId="{A9F16F17-61FF-4E2D-9416-80EA6BB413E0}" destId="{C4CE0DBD-FC8D-41AA-9F7C-BCF573D4BCC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3C1BB2-54DD-4CEE-ACD3-221F4C52601B}" type="doc">
      <dgm:prSet loTypeId="urn:microsoft.com/office/officeart/2005/8/layout/hierarchy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nl-NL"/>
        </a:p>
      </dgm:t>
    </dgm:pt>
    <dgm:pt modelId="{46A261D4-9233-49CB-854A-06A0E60A4F7A}">
      <dgm:prSet phldrT="[Text]"/>
      <dgm:spPr/>
      <dgm:t>
        <a:bodyPr/>
        <a:lstStyle/>
        <a:p>
          <a:r>
            <a:rPr lang="nl-BE" dirty="0"/>
            <a:t>Omnio</a:t>
          </a:r>
          <a:endParaRPr lang="nl-NL" dirty="0"/>
        </a:p>
      </dgm:t>
    </dgm:pt>
    <dgm:pt modelId="{30B62771-8FF2-467A-BF33-087C0E039E36}" type="parTrans" cxnId="{B7C93A7E-9883-43EE-8505-D1ED636DC4BC}">
      <dgm:prSet/>
      <dgm:spPr/>
      <dgm:t>
        <a:bodyPr/>
        <a:lstStyle/>
        <a:p>
          <a:endParaRPr lang="nl-NL"/>
        </a:p>
      </dgm:t>
    </dgm:pt>
    <dgm:pt modelId="{7652C717-3219-4A83-8C10-2F015C6C439A}" type="sibTrans" cxnId="{B7C93A7E-9883-43EE-8505-D1ED636DC4BC}">
      <dgm:prSet/>
      <dgm:spPr/>
      <dgm:t>
        <a:bodyPr/>
        <a:lstStyle/>
        <a:p>
          <a:endParaRPr lang="nl-NL"/>
        </a:p>
      </dgm:t>
    </dgm:pt>
    <dgm:pt modelId="{D1A0BA5E-34EE-4F80-9457-425B4621B39B}">
      <dgm:prSet phldrT="[Text]"/>
      <dgm:spPr/>
      <dgm:t>
        <a:bodyPr/>
        <a:lstStyle/>
        <a:p>
          <a:r>
            <a:rPr lang="nl-BE" dirty="0"/>
            <a:t>Mag niet</a:t>
          </a:r>
          <a:endParaRPr lang="nl-NL" dirty="0"/>
        </a:p>
      </dgm:t>
    </dgm:pt>
    <dgm:pt modelId="{82C22FCD-3706-4564-BDF9-34929EAE6C6B}" type="parTrans" cxnId="{DE1F971F-8AA4-4620-8FD1-9E2D67826DF6}">
      <dgm:prSet/>
      <dgm:spPr/>
      <dgm:t>
        <a:bodyPr/>
        <a:lstStyle/>
        <a:p>
          <a:endParaRPr lang="nl-NL"/>
        </a:p>
      </dgm:t>
    </dgm:pt>
    <dgm:pt modelId="{1805203B-6060-4868-BF23-BB03950AD8AE}" type="sibTrans" cxnId="{DE1F971F-8AA4-4620-8FD1-9E2D67826DF6}">
      <dgm:prSet/>
      <dgm:spPr/>
      <dgm:t>
        <a:bodyPr/>
        <a:lstStyle/>
        <a:p>
          <a:endParaRPr lang="nl-NL"/>
        </a:p>
      </dgm:t>
    </dgm:pt>
    <dgm:pt modelId="{91F04E0C-87A6-4331-87EC-33497E0463C6}">
      <dgm:prSet phldrT="[Text]"/>
      <dgm:spPr/>
      <dgm:t>
        <a:bodyPr/>
        <a:lstStyle/>
        <a:p>
          <a:r>
            <a:rPr lang="nl-BE" dirty="0"/>
            <a:t>Uitzonderingen</a:t>
          </a:r>
          <a:endParaRPr lang="nl-NL" dirty="0"/>
        </a:p>
      </dgm:t>
    </dgm:pt>
    <dgm:pt modelId="{1407506F-6B61-4E81-B7FA-BD303FBF6420}" type="parTrans" cxnId="{DB3464D7-C346-474A-8115-5C8BD0A56F2B}">
      <dgm:prSet/>
      <dgm:spPr/>
      <dgm:t>
        <a:bodyPr/>
        <a:lstStyle/>
        <a:p>
          <a:endParaRPr lang="nl-NL"/>
        </a:p>
      </dgm:t>
    </dgm:pt>
    <dgm:pt modelId="{15ED9D8A-9D46-4FF9-BED1-E923DC39F38E}" type="sibTrans" cxnId="{DB3464D7-C346-474A-8115-5C8BD0A56F2B}">
      <dgm:prSet/>
      <dgm:spPr/>
      <dgm:t>
        <a:bodyPr/>
        <a:lstStyle/>
        <a:p>
          <a:endParaRPr lang="nl-NL"/>
        </a:p>
      </dgm:t>
    </dgm:pt>
    <dgm:pt modelId="{131C7955-D5A5-4AC6-801C-1E218DF0703C}">
      <dgm:prSet phldrT="[Text]"/>
      <dgm:spPr/>
      <dgm:t>
        <a:bodyPr/>
        <a:lstStyle/>
        <a:p>
          <a:r>
            <a:rPr lang="nl-BE" dirty="0">
              <a:solidFill>
                <a:srgbClr val="C00000"/>
              </a:solidFill>
            </a:rPr>
            <a:t>Financiële nood</a:t>
          </a:r>
          <a:endParaRPr lang="nl-NL" dirty="0">
            <a:solidFill>
              <a:srgbClr val="C00000"/>
            </a:solidFill>
          </a:endParaRPr>
        </a:p>
      </dgm:t>
    </dgm:pt>
    <dgm:pt modelId="{09E8BF54-BFE3-422A-AA2C-1783414FD38F}" type="parTrans" cxnId="{919BAF02-75CC-446D-BF14-7B6A15C7363A}">
      <dgm:prSet/>
      <dgm:spPr/>
      <dgm:t>
        <a:bodyPr/>
        <a:lstStyle/>
        <a:p>
          <a:endParaRPr lang="nl-NL"/>
        </a:p>
      </dgm:t>
    </dgm:pt>
    <dgm:pt modelId="{80C31585-1234-4DD3-B383-EC5E40B773A5}" type="sibTrans" cxnId="{919BAF02-75CC-446D-BF14-7B6A15C7363A}">
      <dgm:prSet/>
      <dgm:spPr/>
      <dgm:t>
        <a:bodyPr/>
        <a:lstStyle/>
        <a:p>
          <a:endParaRPr lang="nl-NL"/>
        </a:p>
      </dgm:t>
    </dgm:pt>
    <dgm:pt modelId="{1DD6C50A-3A54-48F5-AE2F-5234EB064A2D}">
      <dgm:prSet phldrT="[Text]"/>
      <dgm:spPr/>
      <dgm:t>
        <a:bodyPr/>
        <a:lstStyle/>
        <a:p>
          <a:r>
            <a:rPr lang="nl-BE" dirty="0"/>
            <a:t>Normaal</a:t>
          </a:r>
          <a:endParaRPr lang="nl-NL" dirty="0"/>
        </a:p>
      </dgm:t>
    </dgm:pt>
    <dgm:pt modelId="{B3E22EA9-D125-4D9E-9852-566DABA51578}" type="parTrans" cxnId="{0455301C-5954-435A-BD10-59C74AFD8584}">
      <dgm:prSet/>
      <dgm:spPr/>
      <dgm:t>
        <a:bodyPr/>
        <a:lstStyle/>
        <a:p>
          <a:endParaRPr lang="nl-NL"/>
        </a:p>
      </dgm:t>
    </dgm:pt>
    <dgm:pt modelId="{7D69FBA8-2103-47EC-A392-522F3DD28842}" type="sibTrans" cxnId="{0455301C-5954-435A-BD10-59C74AFD8584}">
      <dgm:prSet/>
      <dgm:spPr/>
      <dgm:t>
        <a:bodyPr/>
        <a:lstStyle/>
        <a:p>
          <a:endParaRPr lang="nl-NL"/>
        </a:p>
      </dgm:t>
    </dgm:pt>
    <dgm:pt modelId="{1F6BD473-4A76-4BB3-806F-BFB98EFE60D6}">
      <dgm:prSet phldrT="[Text]"/>
      <dgm:spPr/>
      <dgm:t>
        <a:bodyPr/>
        <a:lstStyle/>
        <a:p>
          <a:r>
            <a:rPr lang="nl-BE" dirty="0"/>
            <a:t>Mag/moet</a:t>
          </a:r>
          <a:endParaRPr lang="nl-NL" dirty="0"/>
        </a:p>
      </dgm:t>
    </dgm:pt>
    <dgm:pt modelId="{A0EA1590-99B1-42C3-8C9A-649227EAD50E}" type="parTrans" cxnId="{C27311A2-C6D7-4DB1-AAD6-7CE2A2C11E97}">
      <dgm:prSet/>
      <dgm:spPr/>
      <dgm:t>
        <a:bodyPr/>
        <a:lstStyle/>
        <a:p>
          <a:endParaRPr lang="nl-NL"/>
        </a:p>
      </dgm:t>
    </dgm:pt>
    <dgm:pt modelId="{F41C6225-93F6-47FE-ADE2-A9FFC2C7B84B}" type="sibTrans" cxnId="{C27311A2-C6D7-4DB1-AAD6-7CE2A2C11E97}">
      <dgm:prSet/>
      <dgm:spPr/>
      <dgm:t>
        <a:bodyPr/>
        <a:lstStyle/>
        <a:p>
          <a:endParaRPr lang="nl-NL"/>
        </a:p>
      </dgm:t>
    </dgm:pt>
    <dgm:pt modelId="{C750BD91-A0A2-43AF-A212-DB5FB3E2DFB3}">
      <dgm:prSet phldrT="[Text]"/>
      <dgm:spPr/>
      <dgm:t>
        <a:bodyPr/>
        <a:lstStyle/>
        <a:p>
          <a:r>
            <a:rPr lang="nl-BE" dirty="0">
              <a:solidFill>
                <a:srgbClr val="C00000"/>
              </a:solidFill>
            </a:rPr>
            <a:t>Overlijden</a:t>
          </a:r>
          <a:endParaRPr lang="nl-NL" dirty="0">
            <a:solidFill>
              <a:srgbClr val="C00000"/>
            </a:solidFill>
          </a:endParaRPr>
        </a:p>
      </dgm:t>
    </dgm:pt>
    <dgm:pt modelId="{A707A0C2-A414-4F43-B61C-1CEFD9376FEB}" type="parTrans" cxnId="{A2EA6C09-D583-4369-BAB1-30474C6B767F}">
      <dgm:prSet/>
      <dgm:spPr/>
      <dgm:t>
        <a:bodyPr/>
        <a:lstStyle/>
        <a:p>
          <a:endParaRPr lang="nl-NL"/>
        </a:p>
      </dgm:t>
    </dgm:pt>
    <dgm:pt modelId="{9E1DFD04-406A-4007-B78C-DDDE742B0CC2}" type="sibTrans" cxnId="{A2EA6C09-D583-4369-BAB1-30474C6B767F}">
      <dgm:prSet/>
      <dgm:spPr/>
      <dgm:t>
        <a:bodyPr/>
        <a:lstStyle/>
        <a:p>
          <a:endParaRPr lang="nl-NL"/>
        </a:p>
      </dgm:t>
    </dgm:pt>
    <dgm:pt modelId="{486AE30E-BAA7-45C9-B510-F39D4FB59CEC}">
      <dgm:prSet phldrT="[Text]"/>
      <dgm:spPr/>
      <dgm:t>
        <a:bodyPr/>
        <a:lstStyle/>
        <a:p>
          <a:r>
            <a:rPr lang="nl-BE" dirty="0">
              <a:solidFill>
                <a:srgbClr val="C00000"/>
              </a:solidFill>
            </a:rPr>
            <a:t>Palliatief</a:t>
          </a:r>
          <a:endParaRPr lang="nl-NL" dirty="0">
            <a:solidFill>
              <a:srgbClr val="C00000"/>
            </a:solidFill>
          </a:endParaRPr>
        </a:p>
      </dgm:t>
    </dgm:pt>
    <dgm:pt modelId="{CDE26FEE-9B10-41B5-9662-830CCAAA3189}" type="parTrans" cxnId="{3CF34702-D81D-4695-8051-06EC3A0B9915}">
      <dgm:prSet/>
      <dgm:spPr/>
      <dgm:t>
        <a:bodyPr/>
        <a:lstStyle/>
        <a:p>
          <a:endParaRPr lang="nl-NL"/>
        </a:p>
      </dgm:t>
    </dgm:pt>
    <dgm:pt modelId="{70526B55-D939-479D-8C79-5E5D91DB95A5}" type="sibTrans" cxnId="{3CF34702-D81D-4695-8051-06EC3A0B9915}">
      <dgm:prSet/>
      <dgm:spPr/>
      <dgm:t>
        <a:bodyPr/>
        <a:lstStyle/>
        <a:p>
          <a:endParaRPr lang="nl-NL"/>
        </a:p>
      </dgm:t>
    </dgm:pt>
    <dgm:pt modelId="{2667B521-AD3B-4E95-8F92-C2FC0CAC109F}">
      <dgm:prSet phldrT="[Text]"/>
      <dgm:spPr/>
      <dgm:t>
        <a:bodyPr/>
        <a:lstStyle/>
        <a:p>
          <a:r>
            <a:rPr lang="nl-BE" dirty="0">
              <a:solidFill>
                <a:srgbClr val="C00000"/>
              </a:solidFill>
            </a:rPr>
            <a:t>Chronische patiënt</a:t>
          </a:r>
          <a:endParaRPr lang="nl-NL" dirty="0">
            <a:solidFill>
              <a:srgbClr val="C00000"/>
            </a:solidFill>
          </a:endParaRPr>
        </a:p>
      </dgm:t>
    </dgm:pt>
    <dgm:pt modelId="{820FBC24-4CEF-4DF5-A3EE-374F6234CD0D}" type="parTrans" cxnId="{3BCC3199-1DA3-42CE-8E2E-384DF1B7D930}">
      <dgm:prSet/>
      <dgm:spPr/>
      <dgm:t>
        <a:bodyPr/>
        <a:lstStyle/>
        <a:p>
          <a:endParaRPr lang="nl-NL"/>
        </a:p>
      </dgm:t>
    </dgm:pt>
    <dgm:pt modelId="{85529287-F79D-43BC-B620-405633EDA764}" type="sibTrans" cxnId="{3BCC3199-1DA3-42CE-8E2E-384DF1B7D930}">
      <dgm:prSet/>
      <dgm:spPr/>
      <dgm:t>
        <a:bodyPr/>
        <a:lstStyle/>
        <a:p>
          <a:endParaRPr lang="nl-NL"/>
        </a:p>
      </dgm:t>
    </dgm:pt>
    <dgm:pt modelId="{706AFB0D-D4C6-42A5-B9D3-48FFB477189C}">
      <dgm:prSet phldrT="[Text]"/>
      <dgm:spPr/>
      <dgm:t>
        <a:bodyPr/>
        <a:lstStyle/>
        <a:p>
          <a:r>
            <a:rPr lang="nl-BE" dirty="0">
              <a:solidFill>
                <a:srgbClr val="C00000"/>
              </a:solidFill>
            </a:rPr>
            <a:t>....</a:t>
          </a:r>
          <a:endParaRPr lang="nl-NL" dirty="0">
            <a:solidFill>
              <a:srgbClr val="C00000"/>
            </a:solidFill>
          </a:endParaRPr>
        </a:p>
      </dgm:t>
    </dgm:pt>
    <dgm:pt modelId="{C0D34151-42CC-4A3A-8C4F-4B83A0450D28}" type="parTrans" cxnId="{FE97269B-D403-425B-9BE2-97124D89A201}">
      <dgm:prSet/>
      <dgm:spPr/>
      <dgm:t>
        <a:bodyPr/>
        <a:lstStyle/>
        <a:p>
          <a:endParaRPr lang="nl-NL"/>
        </a:p>
      </dgm:t>
    </dgm:pt>
    <dgm:pt modelId="{E8AA6CD9-BBA5-4DE2-BFD0-39E10302738D}" type="sibTrans" cxnId="{FE97269B-D403-425B-9BE2-97124D89A201}">
      <dgm:prSet/>
      <dgm:spPr/>
      <dgm:t>
        <a:bodyPr/>
        <a:lstStyle/>
        <a:p>
          <a:endParaRPr lang="nl-NL"/>
        </a:p>
      </dgm:t>
    </dgm:pt>
    <dgm:pt modelId="{B76B3FAC-8A5C-4DD6-9510-27160FBCB53C}">
      <dgm:prSet phldrT="[Text]"/>
      <dgm:spPr/>
      <dgm:t>
        <a:bodyPr/>
        <a:lstStyle/>
        <a:p>
          <a:r>
            <a:rPr lang="nl-BE" dirty="0"/>
            <a:t>Consultatie</a:t>
          </a:r>
          <a:endParaRPr lang="nl-NL" dirty="0"/>
        </a:p>
      </dgm:t>
    </dgm:pt>
    <dgm:pt modelId="{3ACE20A7-A0A7-4A32-BBD0-923AA4C135E1}" type="parTrans" cxnId="{6DE0E167-D91A-4942-9269-9931A2C37E60}">
      <dgm:prSet/>
      <dgm:spPr/>
      <dgm:t>
        <a:bodyPr/>
        <a:lstStyle/>
        <a:p>
          <a:endParaRPr lang="nl-NL"/>
        </a:p>
      </dgm:t>
    </dgm:pt>
    <dgm:pt modelId="{7FF298CA-3BD5-4802-910B-B67CCDB409AC}" type="sibTrans" cxnId="{6DE0E167-D91A-4942-9269-9931A2C37E60}">
      <dgm:prSet/>
      <dgm:spPr/>
      <dgm:t>
        <a:bodyPr/>
        <a:lstStyle/>
        <a:p>
          <a:endParaRPr lang="nl-NL"/>
        </a:p>
      </dgm:t>
    </dgm:pt>
    <dgm:pt modelId="{1EC66B25-7AB1-48EF-BEC1-E58C3324C330}">
      <dgm:prSet phldrT="[Text]"/>
      <dgm:spPr/>
      <dgm:t>
        <a:bodyPr/>
        <a:lstStyle/>
        <a:p>
          <a:r>
            <a:rPr lang="nl-BE" dirty="0"/>
            <a:t>GMD</a:t>
          </a:r>
          <a:endParaRPr lang="nl-NL" dirty="0"/>
        </a:p>
      </dgm:t>
    </dgm:pt>
    <dgm:pt modelId="{91139327-7E4C-47FC-9822-F863F104DB50}" type="parTrans" cxnId="{F4DB3C1F-550E-4DF7-AE81-424A22BD790B}">
      <dgm:prSet/>
      <dgm:spPr/>
      <dgm:t>
        <a:bodyPr/>
        <a:lstStyle/>
        <a:p>
          <a:endParaRPr lang="nl-NL"/>
        </a:p>
      </dgm:t>
    </dgm:pt>
    <dgm:pt modelId="{BA3D0B7C-59EE-4D9E-9A0E-B92E337DD73C}" type="sibTrans" cxnId="{F4DB3C1F-550E-4DF7-AE81-424A22BD790B}">
      <dgm:prSet/>
      <dgm:spPr/>
      <dgm:t>
        <a:bodyPr/>
        <a:lstStyle/>
        <a:p>
          <a:endParaRPr lang="nl-NL"/>
        </a:p>
      </dgm:t>
    </dgm:pt>
    <dgm:pt modelId="{62C7C00A-0F22-4B7E-A1FD-51D706F7912A}">
      <dgm:prSet phldrT="[Text]"/>
      <dgm:spPr/>
      <dgm:t>
        <a:bodyPr/>
        <a:lstStyle/>
        <a:p>
          <a:r>
            <a:rPr lang="nl-BE" dirty="0"/>
            <a:t>Mag</a:t>
          </a:r>
          <a:endParaRPr lang="nl-NL" dirty="0"/>
        </a:p>
      </dgm:t>
    </dgm:pt>
    <dgm:pt modelId="{41A2B541-AFB8-4A13-AF48-74C498B83BFB}" type="parTrans" cxnId="{C1C89792-2666-444F-BD22-3BF1E3E1D5AC}">
      <dgm:prSet/>
      <dgm:spPr/>
      <dgm:t>
        <a:bodyPr/>
        <a:lstStyle/>
        <a:p>
          <a:endParaRPr lang="nl-NL"/>
        </a:p>
      </dgm:t>
    </dgm:pt>
    <dgm:pt modelId="{BE6389F3-4A45-4828-B76D-B9D545E9133D}" type="sibTrans" cxnId="{C1C89792-2666-444F-BD22-3BF1E3E1D5AC}">
      <dgm:prSet/>
      <dgm:spPr/>
      <dgm:t>
        <a:bodyPr/>
        <a:lstStyle/>
        <a:p>
          <a:endParaRPr lang="nl-NL"/>
        </a:p>
      </dgm:t>
    </dgm:pt>
    <dgm:pt modelId="{4B59620D-FAFC-4C7F-B715-3562C9427EB3}">
      <dgm:prSet phldrT="[Text]"/>
      <dgm:spPr/>
      <dgm:t>
        <a:bodyPr/>
        <a:lstStyle/>
        <a:p>
          <a:r>
            <a:rPr lang="nl-BE" dirty="0">
              <a:solidFill>
                <a:srgbClr val="C00000"/>
              </a:solidFill>
            </a:rPr>
            <a:t>Handtekening</a:t>
          </a:r>
          <a:endParaRPr lang="nl-NL" dirty="0">
            <a:solidFill>
              <a:srgbClr val="C00000"/>
            </a:solidFill>
          </a:endParaRPr>
        </a:p>
      </dgm:t>
    </dgm:pt>
    <dgm:pt modelId="{562BD8EC-9494-4913-A7FA-2A189C6E9A09}" type="parTrans" cxnId="{3F6530C7-90BE-410A-BE70-3A872A343B22}">
      <dgm:prSet/>
      <dgm:spPr/>
      <dgm:t>
        <a:bodyPr/>
        <a:lstStyle/>
        <a:p>
          <a:endParaRPr lang="nl-NL"/>
        </a:p>
      </dgm:t>
    </dgm:pt>
    <dgm:pt modelId="{FBF76BE7-47A0-4619-97FC-6F684C95B9A0}" type="sibTrans" cxnId="{3F6530C7-90BE-410A-BE70-3A872A343B22}">
      <dgm:prSet/>
      <dgm:spPr/>
      <dgm:t>
        <a:bodyPr/>
        <a:lstStyle/>
        <a:p>
          <a:endParaRPr lang="nl-NL"/>
        </a:p>
      </dgm:t>
    </dgm:pt>
    <dgm:pt modelId="{3F875C94-E022-4E33-A7AA-8DAC69BB9CA7}">
      <dgm:prSet phldrT="[Text]"/>
      <dgm:spPr/>
      <dgm:t>
        <a:bodyPr/>
        <a:lstStyle/>
        <a:p>
          <a:r>
            <a:rPr lang="nl-BE" dirty="0"/>
            <a:t>Technische prestatie</a:t>
          </a:r>
          <a:endParaRPr lang="nl-NL" dirty="0"/>
        </a:p>
      </dgm:t>
    </dgm:pt>
    <dgm:pt modelId="{C791FEFD-7CEF-43D6-A368-65A6678C0583}" type="parTrans" cxnId="{1BCD114B-6495-467A-9407-C79D84C4049E}">
      <dgm:prSet/>
      <dgm:spPr/>
      <dgm:t>
        <a:bodyPr/>
        <a:lstStyle/>
        <a:p>
          <a:endParaRPr lang="nl-NL"/>
        </a:p>
      </dgm:t>
    </dgm:pt>
    <dgm:pt modelId="{B0EA2957-8102-43A5-B364-4EEDAF4A439B}" type="sibTrans" cxnId="{1BCD114B-6495-467A-9407-C79D84C4049E}">
      <dgm:prSet/>
      <dgm:spPr/>
      <dgm:t>
        <a:bodyPr/>
        <a:lstStyle/>
        <a:p>
          <a:endParaRPr lang="nl-NL"/>
        </a:p>
      </dgm:t>
    </dgm:pt>
    <dgm:pt modelId="{5E68827E-0CB6-4C37-997B-0DF1EF212C8F}">
      <dgm:prSet phldrT="[Text]"/>
      <dgm:spPr/>
      <dgm:t>
        <a:bodyPr/>
        <a:lstStyle/>
        <a:p>
          <a:r>
            <a:rPr lang="nl-BE" dirty="0"/>
            <a:t>Mag</a:t>
          </a:r>
          <a:endParaRPr lang="nl-NL" dirty="0"/>
        </a:p>
      </dgm:t>
    </dgm:pt>
    <dgm:pt modelId="{A9B10E1F-E687-4626-8602-F4BD67D7FBD1}" type="parTrans" cxnId="{0E1F3BC8-F33A-4A0C-AC2D-DD6217226B92}">
      <dgm:prSet/>
      <dgm:spPr/>
      <dgm:t>
        <a:bodyPr/>
        <a:lstStyle/>
        <a:p>
          <a:endParaRPr lang="nl-NL"/>
        </a:p>
      </dgm:t>
    </dgm:pt>
    <dgm:pt modelId="{8342872F-0A7D-473B-A8C5-66E8F1A1E293}" type="sibTrans" cxnId="{0E1F3BC8-F33A-4A0C-AC2D-DD6217226B92}">
      <dgm:prSet/>
      <dgm:spPr/>
      <dgm:t>
        <a:bodyPr/>
        <a:lstStyle/>
        <a:p>
          <a:endParaRPr lang="nl-NL"/>
        </a:p>
      </dgm:t>
    </dgm:pt>
    <dgm:pt modelId="{3D4CECDD-2B8F-4815-B6A3-5E89613A4078}" type="pres">
      <dgm:prSet presAssocID="{833C1BB2-54DD-4CEE-ACD3-221F4C52601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l-BE"/>
        </a:p>
      </dgm:t>
    </dgm:pt>
    <dgm:pt modelId="{B054777A-A2BF-4EF3-AA2F-9F8F68C402B4}" type="pres">
      <dgm:prSet presAssocID="{B76B3FAC-8A5C-4DD6-9510-27160FBCB53C}" presName="hierRoot1" presStyleCnt="0"/>
      <dgm:spPr/>
    </dgm:pt>
    <dgm:pt modelId="{3ED092A3-C159-4B48-B8AB-DBDB38790F19}" type="pres">
      <dgm:prSet presAssocID="{B76B3FAC-8A5C-4DD6-9510-27160FBCB53C}" presName="composite" presStyleCnt="0"/>
      <dgm:spPr/>
    </dgm:pt>
    <dgm:pt modelId="{1971BD85-72BF-4E24-804F-DE84ECC8946E}" type="pres">
      <dgm:prSet presAssocID="{B76B3FAC-8A5C-4DD6-9510-27160FBCB53C}" presName="background" presStyleLbl="node0" presStyleIdx="0" presStyleCnt="3"/>
      <dgm:spPr/>
    </dgm:pt>
    <dgm:pt modelId="{0647D3BC-34F4-4659-BD3A-463C0541D729}" type="pres">
      <dgm:prSet presAssocID="{B76B3FAC-8A5C-4DD6-9510-27160FBCB53C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0FC646FD-B2EC-4A56-A04B-1F5D7D78A927}" type="pres">
      <dgm:prSet presAssocID="{B76B3FAC-8A5C-4DD6-9510-27160FBCB53C}" presName="hierChild2" presStyleCnt="0"/>
      <dgm:spPr/>
    </dgm:pt>
    <dgm:pt modelId="{557C2796-84AF-4AD6-8729-367FE44EA06B}" type="pres">
      <dgm:prSet presAssocID="{30B62771-8FF2-467A-BF33-087C0E039E36}" presName="Name10" presStyleLbl="parChTrans1D2" presStyleIdx="0" presStyleCnt="4"/>
      <dgm:spPr/>
      <dgm:t>
        <a:bodyPr/>
        <a:lstStyle/>
        <a:p>
          <a:endParaRPr lang="nl-BE"/>
        </a:p>
      </dgm:t>
    </dgm:pt>
    <dgm:pt modelId="{A64E980A-7178-4DCC-97B5-4D4A18E9326C}" type="pres">
      <dgm:prSet presAssocID="{46A261D4-9233-49CB-854A-06A0E60A4F7A}" presName="hierRoot2" presStyleCnt="0"/>
      <dgm:spPr/>
    </dgm:pt>
    <dgm:pt modelId="{B920D691-C748-4187-9BD0-4BEA5E9ABBFF}" type="pres">
      <dgm:prSet presAssocID="{46A261D4-9233-49CB-854A-06A0E60A4F7A}" presName="composite2" presStyleCnt="0"/>
      <dgm:spPr/>
    </dgm:pt>
    <dgm:pt modelId="{134DC6EA-59DC-4AF2-9C13-E95A6E7070AA}" type="pres">
      <dgm:prSet presAssocID="{46A261D4-9233-49CB-854A-06A0E60A4F7A}" presName="background2" presStyleLbl="node2" presStyleIdx="0" presStyleCnt="4"/>
      <dgm:spPr/>
    </dgm:pt>
    <dgm:pt modelId="{61506D31-3011-4483-AC96-816C113E7E8B}" type="pres">
      <dgm:prSet presAssocID="{46A261D4-9233-49CB-854A-06A0E60A4F7A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6EE5567C-0C5D-4271-B179-AF86DF26AE4E}" type="pres">
      <dgm:prSet presAssocID="{46A261D4-9233-49CB-854A-06A0E60A4F7A}" presName="hierChild3" presStyleCnt="0"/>
      <dgm:spPr/>
    </dgm:pt>
    <dgm:pt modelId="{A0DA087C-2253-4352-BE07-341944BAC612}" type="pres">
      <dgm:prSet presAssocID="{A0EA1590-99B1-42C3-8C9A-649227EAD50E}" presName="Name17" presStyleLbl="parChTrans1D3" presStyleIdx="0" presStyleCnt="4"/>
      <dgm:spPr/>
      <dgm:t>
        <a:bodyPr/>
        <a:lstStyle/>
        <a:p>
          <a:endParaRPr lang="nl-BE"/>
        </a:p>
      </dgm:t>
    </dgm:pt>
    <dgm:pt modelId="{57D13630-297A-4C65-B64D-47BFC64BFC77}" type="pres">
      <dgm:prSet presAssocID="{1F6BD473-4A76-4BB3-806F-BFB98EFE60D6}" presName="hierRoot3" presStyleCnt="0"/>
      <dgm:spPr/>
    </dgm:pt>
    <dgm:pt modelId="{D0833A84-1326-449E-945E-C53689FFDF19}" type="pres">
      <dgm:prSet presAssocID="{1F6BD473-4A76-4BB3-806F-BFB98EFE60D6}" presName="composite3" presStyleCnt="0"/>
      <dgm:spPr/>
    </dgm:pt>
    <dgm:pt modelId="{9C4713B5-A99D-4FC8-87C1-7F7C52861180}" type="pres">
      <dgm:prSet presAssocID="{1F6BD473-4A76-4BB3-806F-BFB98EFE60D6}" presName="background3" presStyleLbl="node3" presStyleIdx="0" presStyleCnt="4"/>
      <dgm:spPr/>
    </dgm:pt>
    <dgm:pt modelId="{F93E8B9E-D598-4578-9759-985E439543EF}" type="pres">
      <dgm:prSet presAssocID="{1F6BD473-4A76-4BB3-806F-BFB98EFE60D6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7539181C-D89E-44BE-B0D0-84FE514ADA62}" type="pres">
      <dgm:prSet presAssocID="{1F6BD473-4A76-4BB3-806F-BFB98EFE60D6}" presName="hierChild4" presStyleCnt="0"/>
      <dgm:spPr/>
    </dgm:pt>
    <dgm:pt modelId="{1ADA9B81-C1EE-49B2-9F25-89BB1C4BC5E6}" type="pres">
      <dgm:prSet presAssocID="{B3E22EA9-D125-4D9E-9852-566DABA51578}" presName="Name10" presStyleLbl="parChTrans1D2" presStyleIdx="1" presStyleCnt="4"/>
      <dgm:spPr/>
      <dgm:t>
        <a:bodyPr/>
        <a:lstStyle/>
        <a:p>
          <a:endParaRPr lang="nl-BE"/>
        </a:p>
      </dgm:t>
    </dgm:pt>
    <dgm:pt modelId="{7A216DF2-DBDF-4A50-9530-C7EDB740F31E}" type="pres">
      <dgm:prSet presAssocID="{1DD6C50A-3A54-48F5-AE2F-5234EB064A2D}" presName="hierRoot2" presStyleCnt="0"/>
      <dgm:spPr/>
    </dgm:pt>
    <dgm:pt modelId="{42968894-5B39-45FE-BC25-38B513CCE32A}" type="pres">
      <dgm:prSet presAssocID="{1DD6C50A-3A54-48F5-AE2F-5234EB064A2D}" presName="composite2" presStyleCnt="0"/>
      <dgm:spPr/>
    </dgm:pt>
    <dgm:pt modelId="{B70F151D-3C23-452E-9279-552CACF64C0D}" type="pres">
      <dgm:prSet presAssocID="{1DD6C50A-3A54-48F5-AE2F-5234EB064A2D}" presName="background2" presStyleLbl="node2" presStyleIdx="1" presStyleCnt="4"/>
      <dgm:spPr/>
    </dgm:pt>
    <dgm:pt modelId="{38DEF008-545F-41DE-8DD8-E4CBAF8F40DC}" type="pres">
      <dgm:prSet presAssocID="{1DD6C50A-3A54-48F5-AE2F-5234EB064A2D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26BD905A-4178-4342-84C5-9ABDA110781D}" type="pres">
      <dgm:prSet presAssocID="{1DD6C50A-3A54-48F5-AE2F-5234EB064A2D}" presName="hierChild3" presStyleCnt="0"/>
      <dgm:spPr/>
    </dgm:pt>
    <dgm:pt modelId="{CB53C1D5-272B-4E22-A9D4-01E854BD96EB}" type="pres">
      <dgm:prSet presAssocID="{82C22FCD-3706-4564-BDF9-34929EAE6C6B}" presName="Name17" presStyleLbl="parChTrans1D3" presStyleIdx="1" presStyleCnt="4"/>
      <dgm:spPr/>
      <dgm:t>
        <a:bodyPr/>
        <a:lstStyle/>
        <a:p>
          <a:endParaRPr lang="nl-BE"/>
        </a:p>
      </dgm:t>
    </dgm:pt>
    <dgm:pt modelId="{ECE8ECBC-B220-4197-B585-3A75DD4F818A}" type="pres">
      <dgm:prSet presAssocID="{D1A0BA5E-34EE-4F80-9457-425B4621B39B}" presName="hierRoot3" presStyleCnt="0"/>
      <dgm:spPr/>
    </dgm:pt>
    <dgm:pt modelId="{B255BA0B-D7F5-4B30-9A0F-367CEC60565C}" type="pres">
      <dgm:prSet presAssocID="{D1A0BA5E-34EE-4F80-9457-425B4621B39B}" presName="composite3" presStyleCnt="0"/>
      <dgm:spPr/>
    </dgm:pt>
    <dgm:pt modelId="{89C92124-3F07-40FD-BD41-C2C1B10D5091}" type="pres">
      <dgm:prSet presAssocID="{D1A0BA5E-34EE-4F80-9457-425B4621B39B}" presName="background3" presStyleLbl="node3" presStyleIdx="1" presStyleCnt="4"/>
      <dgm:spPr/>
    </dgm:pt>
    <dgm:pt modelId="{DE729507-9ABA-43B7-A0D0-65EC5A54277E}" type="pres">
      <dgm:prSet presAssocID="{D1A0BA5E-34EE-4F80-9457-425B4621B39B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F28C969E-46B7-4B86-AED1-C3268285BA1D}" type="pres">
      <dgm:prSet presAssocID="{D1A0BA5E-34EE-4F80-9457-425B4621B39B}" presName="hierChild4" presStyleCnt="0"/>
      <dgm:spPr/>
    </dgm:pt>
    <dgm:pt modelId="{24DA0C7F-4089-4656-9466-0F8A7CBB647C}" type="pres">
      <dgm:prSet presAssocID="{1407506F-6B61-4E81-B7FA-BD303FBF6420}" presName="Name17" presStyleLbl="parChTrans1D3" presStyleIdx="2" presStyleCnt="4"/>
      <dgm:spPr/>
      <dgm:t>
        <a:bodyPr/>
        <a:lstStyle/>
        <a:p>
          <a:endParaRPr lang="nl-BE"/>
        </a:p>
      </dgm:t>
    </dgm:pt>
    <dgm:pt modelId="{EB0A0E41-A067-4AD1-B670-5C6616BF8C75}" type="pres">
      <dgm:prSet presAssocID="{91F04E0C-87A6-4331-87EC-33497E0463C6}" presName="hierRoot3" presStyleCnt="0"/>
      <dgm:spPr/>
    </dgm:pt>
    <dgm:pt modelId="{AE7705C2-DD03-404E-B081-2D12B8CD768F}" type="pres">
      <dgm:prSet presAssocID="{91F04E0C-87A6-4331-87EC-33497E0463C6}" presName="composite3" presStyleCnt="0"/>
      <dgm:spPr/>
    </dgm:pt>
    <dgm:pt modelId="{84EF3D12-D387-43F9-9801-4C71F25FAA1F}" type="pres">
      <dgm:prSet presAssocID="{91F04E0C-87A6-4331-87EC-33497E0463C6}" presName="background3" presStyleLbl="node3" presStyleIdx="2" presStyleCnt="4"/>
      <dgm:spPr/>
    </dgm:pt>
    <dgm:pt modelId="{25BD8F27-5424-4D5F-8396-81EBCC3FD6E0}" type="pres">
      <dgm:prSet presAssocID="{91F04E0C-87A6-4331-87EC-33497E0463C6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B927114E-21E6-4133-AD42-2639DCF96D7B}" type="pres">
      <dgm:prSet presAssocID="{91F04E0C-87A6-4331-87EC-33497E0463C6}" presName="hierChild4" presStyleCnt="0"/>
      <dgm:spPr/>
    </dgm:pt>
    <dgm:pt modelId="{DB3D4A04-96E9-4C4C-80F9-F3FFC436CFDB}" type="pres">
      <dgm:prSet presAssocID="{09E8BF54-BFE3-422A-AA2C-1783414FD38F}" presName="Name23" presStyleLbl="parChTrans1D4" presStyleIdx="0" presStyleCnt="5"/>
      <dgm:spPr/>
      <dgm:t>
        <a:bodyPr/>
        <a:lstStyle/>
        <a:p>
          <a:endParaRPr lang="nl-BE"/>
        </a:p>
      </dgm:t>
    </dgm:pt>
    <dgm:pt modelId="{D7B02E4C-D914-410C-9375-767A76FF585C}" type="pres">
      <dgm:prSet presAssocID="{131C7955-D5A5-4AC6-801C-1E218DF0703C}" presName="hierRoot4" presStyleCnt="0"/>
      <dgm:spPr/>
    </dgm:pt>
    <dgm:pt modelId="{D04C5A74-0C36-4021-892B-FBEE04BB1A41}" type="pres">
      <dgm:prSet presAssocID="{131C7955-D5A5-4AC6-801C-1E218DF0703C}" presName="composite4" presStyleCnt="0"/>
      <dgm:spPr/>
    </dgm:pt>
    <dgm:pt modelId="{1808DB53-81FE-485D-9653-7A4CB7FFFB6B}" type="pres">
      <dgm:prSet presAssocID="{131C7955-D5A5-4AC6-801C-1E218DF0703C}" presName="background4" presStyleLbl="node4" presStyleIdx="0" presStyleCnt="5"/>
      <dgm:spPr/>
    </dgm:pt>
    <dgm:pt modelId="{BB3879F2-4E45-42B1-893D-7B78F182A970}" type="pres">
      <dgm:prSet presAssocID="{131C7955-D5A5-4AC6-801C-1E218DF0703C}" presName="text4" presStyleLbl="fgAcc4" presStyleIdx="0" presStyleCnt="5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5F57BFFA-B740-41B0-8608-545208E7FB75}" type="pres">
      <dgm:prSet presAssocID="{131C7955-D5A5-4AC6-801C-1E218DF0703C}" presName="hierChild5" presStyleCnt="0"/>
      <dgm:spPr/>
    </dgm:pt>
    <dgm:pt modelId="{85DC7D5B-D1B4-4D1A-B1D4-62A0355169F5}" type="pres">
      <dgm:prSet presAssocID="{A707A0C2-A414-4F43-B61C-1CEFD9376FEB}" presName="Name23" presStyleLbl="parChTrans1D4" presStyleIdx="1" presStyleCnt="5"/>
      <dgm:spPr/>
      <dgm:t>
        <a:bodyPr/>
        <a:lstStyle/>
        <a:p>
          <a:endParaRPr lang="nl-BE"/>
        </a:p>
      </dgm:t>
    </dgm:pt>
    <dgm:pt modelId="{96845406-0683-481D-9594-39EA4B698E8B}" type="pres">
      <dgm:prSet presAssocID="{C750BD91-A0A2-43AF-A212-DB5FB3E2DFB3}" presName="hierRoot4" presStyleCnt="0"/>
      <dgm:spPr/>
    </dgm:pt>
    <dgm:pt modelId="{92A529CE-ED86-4461-B59F-44E2544CC973}" type="pres">
      <dgm:prSet presAssocID="{C750BD91-A0A2-43AF-A212-DB5FB3E2DFB3}" presName="composite4" presStyleCnt="0"/>
      <dgm:spPr/>
    </dgm:pt>
    <dgm:pt modelId="{8AD97077-DA18-445B-A147-B163462F05D9}" type="pres">
      <dgm:prSet presAssocID="{C750BD91-A0A2-43AF-A212-DB5FB3E2DFB3}" presName="background4" presStyleLbl="node4" presStyleIdx="1" presStyleCnt="5"/>
      <dgm:spPr/>
    </dgm:pt>
    <dgm:pt modelId="{FA8CE5AB-28D7-4CD6-A3C9-445699A07C66}" type="pres">
      <dgm:prSet presAssocID="{C750BD91-A0A2-43AF-A212-DB5FB3E2DFB3}" presName="text4" presStyleLbl="fgAcc4" presStyleIdx="1" presStyleCnt="5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CA6B1C60-8D46-4594-991A-E343DFEACD2B}" type="pres">
      <dgm:prSet presAssocID="{C750BD91-A0A2-43AF-A212-DB5FB3E2DFB3}" presName="hierChild5" presStyleCnt="0"/>
      <dgm:spPr/>
    </dgm:pt>
    <dgm:pt modelId="{11B56798-2F69-47E9-BF2C-91326FA39B58}" type="pres">
      <dgm:prSet presAssocID="{CDE26FEE-9B10-41B5-9662-830CCAAA3189}" presName="Name23" presStyleLbl="parChTrans1D4" presStyleIdx="2" presStyleCnt="5"/>
      <dgm:spPr/>
      <dgm:t>
        <a:bodyPr/>
        <a:lstStyle/>
        <a:p>
          <a:endParaRPr lang="nl-BE"/>
        </a:p>
      </dgm:t>
    </dgm:pt>
    <dgm:pt modelId="{9CFEA5BD-9183-4E56-9608-A88ECE7CD550}" type="pres">
      <dgm:prSet presAssocID="{486AE30E-BAA7-45C9-B510-F39D4FB59CEC}" presName="hierRoot4" presStyleCnt="0"/>
      <dgm:spPr/>
    </dgm:pt>
    <dgm:pt modelId="{99923B75-55ED-4A8C-9361-0AF0BCCD7AE8}" type="pres">
      <dgm:prSet presAssocID="{486AE30E-BAA7-45C9-B510-F39D4FB59CEC}" presName="composite4" presStyleCnt="0"/>
      <dgm:spPr/>
    </dgm:pt>
    <dgm:pt modelId="{44CA3E40-BE51-4A58-85C8-3B5FA6081A7C}" type="pres">
      <dgm:prSet presAssocID="{486AE30E-BAA7-45C9-B510-F39D4FB59CEC}" presName="background4" presStyleLbl="node4" presStyleIdx="2" presStyleCnt="5"/>
      <dgm:spPr/>
    </dgm:pt>
    <dgm:pt modelId="{AD0F71A5-8300-4FCC-8F0B-2A946FEF1E39}" type="pres">
      <dgm:prSet presAssocID="{486AE30E-BAA7-45C9-B510-F39D4FB59CEC}" presName="text4" presStyleLbl="fgAcc4" presStyleIdx="2" presStyleCnt="5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3746E974-E1F7-4486-84BF-B75FC97C028F}" type="pres">
      <dgm:prSet presAssocID="{486AE30E-BAA7-45C9-B510-F39D4FB59CEC}" presName="hierChild5" presStyleCnt="0"/>
      <dgm:spPr/>
    </dgm:pt>
    <dgm:pt modelId="{CB7329D9-8949-4C7E-B1E4-3127671259FC}" type="pres">
      <dgm:prSet presAssocID="{820FBC24-4CEF-4DF5-A3EE-374F6234CD0D}" presName="Name23" presStyleLbl="parChTrans1D4" presStyleIdx="3" presStyleCnt="5"/>
      <dgm:spPr/>
      <dgm:t>
        <a:bodyPr/>
        <a:lstStyle/>
        <a:p>
          <a:endParaRPr lang="nl-BE"/>
        </a:p>
      </dgm:t>
    </dgm:pt>
    <dgm:pt modelId="{E0F24908-24F1-4780-A154-DEF3EB0076DE}" type="pres">
      <dgm:prSet presAssocID="{2667B521-AD3B-4E95-8F92-C2FC0CAC109F}" presName="hierRoot4" presStyleCnt="0"/>
      <dgm:spPr/>
    </dgm:pt>
    <dgm:pt modelId="{07EA1859-584C-43BB-B729-06A9325EC8AB}" type="pres">
      <dgm:prSet presAssocID="{2667B521-AD3B-4E95-8F92-C2FC0CAC109F}" presName="composite4" presStyleCnt="0"/>
      <dgm:spPr/>
    </dgm:pt>
    <dgm:pt modelId="{0CDA0BF7-093E-4C9C-94E6-ABF5893577C6}" type="pres">
      <dgm:prSet presAssocID="{2667B521-AD3B-4E95-8F92-C2FC0CAC109F}" presName="background4" presStyleLbl="node4" presStyleIdx="3" presStyleCnt="5"/>
      <dgm:spPr/>
    </dgm:pt>
    <dgm:pt modelId="{84056E8E-925F-4BCD-A7CB-1B2A6FFECD00}" type="pres">
      <dgm:prSet presAssocID="{2667B521-AD3B-4E95-8F92-C2FC0CAC109F}" presName="text4" presStyleLbl="fgAcc4" presStyleIdx="3" presStyleCnt="5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2C0EF676-6801-4C07-A54B-704008BBD019}" type="pres">
      <dgm:prSet presAssocID="{2667B521-AD3B-4E95-8F92-C2FC0CAC109F}" presName="hierChild5" presStyleCnt="0"/>
      <dgm:spPr/>
    </dgm:pt>
    <dgm:pt modelId="{CC044A8D-F291-4A41-A503-B076DF05934E}" type="pres">
      <dgm:prSet presAssocID="{C0D34151-42CC-4A3A-8C4F-4B83A0450D28}" presName="Name23" presStyleLbl="parChTrans1D4" presStyleIdx="4" presStyleCnt="5"/>
      <dgm:spPr/>
      <dgm:t>
        <a:bodyPr/>
        <a:lstStyle/>
        <a:p>
          <a:endParaRPr lang="nl-BE"/>
        </a:p>
      </dgm:t>
    </dgm:pt>
    <dgm:pt modelId="{6263FC13-3991-479B-9A5C-997011A3D3FB}" type="pres">
      <dgm:prSet presAssocID="{706AFB0D-D4C6-42A5-B9D3-48FFB477189C}" presName="hierRoot4" presStyleCnt="0"/>
      <dgm:spPr/>
    </dgm:pt>
    <dgm:pt modelId="{F4483CAB-105C-453D-82BD-1BEE3DDBBDB4}" type="pres">
      <dgm:prSet presAssocID="{706AFB0D-D4C6-42A5-B9D3-48FFB477189C}" presName="composite4" presStyleCnt="0"/>
      <dgm:spPr/>
    </dgm:pt>
    <dgm:pt modelId="{A74BCF24-4C02-43A1-90F9-879F048333E2}" type="pres">
      <dgm:prSet presAssocID="{706AFB0D-D4C6-42A5-B9D3-48FFB477189C}" presName="background4" presStyleLbl="node4" presStyleIdx="4" presStyleCnt="5"/>
      <dgm:spPr/>
    </dgm:pt>
    <dgm:pt modelId="{09512918-1473-4169-9EEB-DE73ED570E46}" type="pres">
      <dgm:prSet presAssocID="{706AFB0D-D4C6-42A5-B9D3-48FFB477189C}" presName="text4" presStyleLbl="fgAcc4" presStyleIdx="4" presStyleCnt="5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48108760-849D-4738-A94B-5FAF5DF963AF}" type="pres">
      <dgm:prSet presAssocID="{706AFB0D-D4C6-42A5-B9D3-48FFB477189C}" presName="hierChild5" presStyleCnt="0"/>
      <dgm:spPr/>
    </dgm:pt>
    <dgm:pt modelId="{3876582E-A2BB-4AD5-9EC0-4F21129201B2}" type="pres">
      <dgm:prSet presAssocID="{1EC66B25-7AB1-48EF-BEC1-E58C3324C330}" presName="hierRoot1" presStyleCnt="0"/>
      <dgm:spPr/>
    </dgm:pt>
    <dgm:pt modelId="{5DAD5660-7398-4E94-89AA-6CB7B3560831}" type="pres">
      <dgm:prSet presAssocID="{1EC66B25-7AB1-48EF-BEC1-E58C3324C330}" presName="composite" presStyleCnt="0"/>
      <dgm:spPr/>
    </dgm:pt>
    <dgm:pt modelId="{546F38FD-E869-46B2-95DC-FE361C6B7576}" type="pres">
      <dgm:prSet presAssocID="{1EC66B25-7AB1-48EF-BEC1-E58C3324C330}" presName="background" presStyleLbl="node0" presStyleIdx="1" presStyleCnt="3"/>
      <dgm:spPr/>
    </dgm:pt>
    <dgm:pt modelId="{5A3C087A-3EAA-42CB-85E2-1B1DE2FA2F28}" type="pres">
      <dgm:prSet presAssocID="{1EC66B25-7AB1-48EF-BEC1-E58C3324C330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6678F95A-841F-4EE0-A708-B3F31EDA913D}" type="pres">
      <dgm:prSet presAssocID="{1EC66B25-7AB1-48EF-BEC1-E58C3324C330}" presName="hierChild2" presStyleCnt="0"/>
      <dgm:spPr/>
    </dgm:pt>
    <dgm:pt modelId="{42378560-F2B0-4455-A889-DAD3773E3ECE}" type="pres">
      <dgm:prSet presAssocID="{41A2B541-AFB8-4A13-AF48-74C498B83BFB}" presName="Name10" presStyleLbl="parChTrans1D2" presStyleIdx="2" presStyleCnt="4"/>
      <dgm:spPr/>
      <dgm:t>
        <a:bodyPr/>
        <a:lstStyle/>
        <a:p>
          <a:endParaRPr lang="nl-BE"/>
        </a:p>
      </dgm:t>
    </dgm:pt>
    <dgm:pt modelId="{C608FD11-ED7D-4F35-863D-4C099CEAFB0D}" type="pres">
      <dgm:prSet presAssocID="{62C7C00A-0F22-4B7E-A1FD-51D706F7912A}" presName="hierRoot2" presStyleCnt="0"/>
      <dgm:spPr/>
    </dgm:pt>
    <dgm:pt modelId="{01CC0AE5-E14F-4DF8-9425-F9FCC18A1279}" type="pres">
      <dgm:prSet presAssocID="{62C7C00A-0F22-4B7E-A1FD-51D706F7912A}" presName="composite2" presStyleCnt="0"/>
      <dgm:spPr/>
    </dgm:pt>
    <dgm:pt modelId="{BBA30B76-E79F-4FD0-9649-6A58554EDBCB}" type="pres">
      <dgm:prSet presAssocID="{62C7C00A-0F22-4B7E-A1FD-51D706F7912A}" presName="background2" presStyleLbl="node2" presStyleIdx="2" presStyleCnt="4"/>
      <dgm:spPr/>
    </dgm:pt>
    <dgm:pt modelId="{3DDC7ACC-877E-435C-B3B5-906996B19264}" type="pres">
      <dgm:prSet presAssocID="{62C7C00A-0F22-4B7E-A1FD-51D706F7912A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3AA53B78-386B-4C6A-859D-1009D73E78F1}" type="pres">
      <dgm:prSet presAssocID="{62C7C00A-0F22-4B7E-A1FD-51D706F7912A}" presName="hierChild3" presStyleCnt="0"/>
      <dgm:spPr/>
    </dgm:pt>
    <dgm:pt modelId="{D5575805-0F39-47E9-A5A2-9DCE3BE1B94C}" type="pres">
      <dgm:prSet presAssocID="{562BD8EC-9494-4913-A7FA-2A189C6E9A09}" presName="Name17" presStyleLbl="parChTrans1D3" presStyleIdx="3" presStyleCnt="4"/>
      <dgm:spPr/>
      <dgm:t>
        <a:bodyPr/>
        <a:lstStyle/>
        <a:p>
          <a:endParaRPr lang="nl-BE"/>
        </a:p>
      </dgm:t>
    </dgm:pt>
    <dgm:pt modelId="{2B12FAAE-B4F9-4E60-9576-EC1DD7C0448B}" type="pres">
      <dgm:prSet presAssocID="{4B59620D-FAFC-4C7F-B715-3562C9427EB3}" presName="hierRoot3" presStyleCnt="0"/>
      <dgm:spPr/>
    </dgm:pt>
    <dgm:pt modelId="{0D729CBC-D0D2-4573-976F-7365BAD580F3}" type="pres">
      <dgm:prSet presAssocID="{4B59620D-FAFC-4C7F-B715-3562C9427EB3}" presName="composite3" presStyleCnt="0"/>
      <dgm:spPr/>
    </dgm:pt>
    <dgm:pt modelId="{BE9B0236-FB00-400A-8AF5-A3A1A87A2357}" type="pres">
      <dgm:prSet presAssocID="{4B59620D-FAFC-4C7F-B715-3562C9427EB3}" presName="background3" presStyleLbl="node3" presStyleIdx="3" presStyleCnt="4"/>
      <dgm:spPr/>
    </dgm:pt>
    <dgm:pt modelId="{66E21ECA-A593-4E68-A4E6-300147536A9A}" type="pres">
      <dgm:prSet presAssocID="{4B59620D-FAFC-4C7F-B715-3562C9427EB3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0F86C063-18ED-4469-B15B-95F2A31F2B64}" type="pres">
      <dgm:prSet presAssocID="{4B59620D-FAFC-4C7F-B715-3562C9427EB3}" presName="hierChild4" presStyleCnt="0"/>
      <dgm:spPr/>
    </dgm:pt>
    <dgm:pt modelId="{9B6A5793-F56B-4E4C-A95C-E85BB6DECF8B}" type="pres">
      <dgm:prSet presAssocID="{3F875C94-E022-4E33-A7AA-8DAC69BB9CA7}" presName="hierRoot1" presStyleCnt="0"/>
      <dgm:spPr/>
    </dgm:pt>
    <dgm:pt modelId="{91BA3B7C-5639-4F0A-9048-A3BDBF914016}" type="pres">
      <dgm:prSet presAssocID="{3F875C94-E022-4E33-A7AA-8DAC69BB9CA7}" presName="composite" presStyleCnt="0"/>
      <dgm:spPr/>
    </dgm:pt>
    <dgm:pt modelId="{5EC6A19B-BE77-400A-93B9-C15031D219E2}" type="pres">
      <dgm:prSet presAssocID="{3F875C94-E022-4E33-A7AA-8DAC69BB9CA7}" presName="background" presStyleLbl="node0" presStyleIdx="2" presStyleCnt="3"/>
      <dgm:spPr/>
    </dgm:pt>
    <dgm:pt modelId="{A559DCBB-5E1A-4008-9D05-957E2DD413D7}" type="pres">
      <dgm:prSet presAssocID="{3F875C94-E022-4E33-A7AA-8DAC69BB9CA7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FF66B2C4-12A3-432C-971E-91A676DDE876}" type="pres">
      <dgm:prSet presAssocID="{3F875C94-E022-4E33-A7AA-8DAC69BB9CA7}" presName="hierChild2" presStyleCnt="0"/>
      <dgm:spPr/>
    </dgm:pt>
    <dgm:pt modelId="{D0D63814-8EAC-491C-8C21-9C7CED50D467}" type="pres">
      <dgm:prSet presAssocID="{A9B10E1F-E687-4626-8602-F4BD67D7FBD1}" presName="Name10" presStyleLbl="parChTrans1D2" presStyleIdx="3" presStyleCnt="4"/>
      <dgm:spPr/>
      <dgm:t>
        <a:bodyPr/>
        <a:lstStyle/>
        <a:p>
          <a:endParaRPr lang="nl-BE"/>
        </a:p>
      </dgm:t>
    </dgm:pt>
    <dgm:pt modelId="{407B2186-F9E1-4BA8-962F-855F3DB2B8DB}" type="pres">
      <dgm:prSet presAssocID="{5E68827E-0CB6-4C37-997B-0DF1EF212C8F}" presName="hierRoot2" presStyleCnt="0"/>
      <dgm:spPr/>
    </dgm:pt>
    <dgm:pt modelId="{83E3A69F-9255-42CA-ACDD-BC0EA9A967AE}" type="pres">
      <dgm:prSet presAssocID="{5E68827E-0CB6-4C37-997B-0DF1EF212C8F}" presName="composite2" presStyleCnt="0"/>
      <dgm:spPr/>
    </dgm:pt>
    <dgm:pt modelId="{DFFEFE3A-3F50-46E9-AF9D-CD3F44FCA1D4}" type="pres">
      <dgm:prSet presAssocID="{5E68827E-0CB6-4C37-997B-0DF1EF212C8F}" presName="background2" presStyleLbl="node2" presStyleIdx="3" presStyleCnt="4"/>
      <dgm:spPr/>
    </dgm:pt>
    <dgm:pt modelId="{6FEF8068-C816-4B8E-996A-4B815AA10889}" type="pres">
      <dgm:prSet presAssocID="{5E68827E-0CB6-4C37-997B-0DF1EF212C8F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721F7D75-85E1-4D9A-BA14-6915C3CBC85F}" type="pres">
      <dgm:prSet presAssocID="{5E68827E-0CB6-4C37-997B-0DF1EF212C8F}" presName="hierChild3" presStyleCnt="0"/>
      <dgm:spPr/>
    </dgm:pt>
  </dgm:ptLst>
  <dgm:cxnLst>
    <dgm:cxn modelId="{F1D73518-D52E-4593-ABF0-EE23B66FAAF4}" type="presOf" srcId="{4B59620D-FAFC-4C7F-B715-3562C9427EB3}" destId="{66E21ECA-A593-4E68-A4E6-300147536A9A}" srcOrd="0" destOrd="0" presId="urn:microsoft.com/office/officeart/2005/8/layout/hierarchy1"/>
    <dgm:cxn modelId="{C1C89792-2666-444F-BD22-3BF1E3E1D5AC}" srcId="{1EC66B25-7AB1-48EF-BEC1-E58C3324C330}" destId="{62C7C00A-0F22-4B7E-A1FD-51D706F7912A}" srcOrd="0" destOrd="0" parTransId="{41A2B541-AFB8-4A13-AF48-74C498B83BFB}" sibTransId="{BE6389F3-4A45-4828-B76D-B9D545E9133D}"/>
    <dgm:cxn modelId="{F879BF6E-C20B-4F69-AD3B-83E77EECE508}" type="presOf" srcId="{C0D34151-42CC-4A3A-8C4F-4B83A0450D28}" destId="{CC044A8D-F291-4A41-A503-B076DF05934E}" srcOrd="0" destOrd="0" presId="urn:microsoft.com/office/officeart/2005/8/layout/hierarchy1"/>
    <dgm:cxn modelId="{3CF34702-D81D-4695-8051-06EC3A0B9915}" srcId="{91F04E0C-87A6-4331-87EC-33497E0463C6}" destId="{486AE30E-BAA7-45C9-B510-F39D4FB59CEC}" srcOrd="2" destOrd="0" parTransId="{CDE26FEE-9B10-41B5-9662-830CCAAA3189}" sibTransId="{70526B55-D939-479D-8C79-5E5D91DB95A5}"/>
    <dgm:cxn modelId="{390A571F-1D53-4EDF-9F66-8483662FA7D6}" type="presOf" srcId="{486AE30E-BAA7-45C9-B510-F39D4FB59CEC}" destId="{AD0F71A5-8300-4FCC-8F0B-2A946FEF1E39}" srcOrd="0" destOrd="0" presId="urn:microsoft.com/office/officeart/2005/8/layout/hierarchy1"/>
    <dgm:cxn modelId="{F4DB3C1F-550E-4DF7-AE81-424A22BD790B}" srcId="{833C1BB2-54DD-4CEE-ACD3-221F4C52601B}" destId="{1EC66B25-7AB1-48EF-BEC1-E58C3324C330}" srcOrd="1" destOrd="0" parTransId="{91139327-7E4C-47FC-9822-F863F104DB50}" sibTransId="{BA3D0B7C-59EE-4D9E-9A0E-B92E337DD73C}"/>
    <dgm:cxn modelId="{B1C50CA2-6AC2-468A-9C20-00DA4A492E7E}" type="presOf" srcId="{30B62771-8FF2-467A-BF33-087C0E039E36}" destId="{557C2796-84AF-4AD6-8729-367FE44EA06B}" srcOrd="0" destOrd="0" presId="urn:microsoft.com/office/officeart/2005/8/layout/hierarchy1"/>
    <dgm:cxn modelId="{C27311A2-C6D7-4DB1-AAD6-7CE2A2C11E97}" srcId="{46A261D4-9233-49CB-854A-06A0E60A4F7A}" destId="{1F6BD473-4A76-4BB3-806F-BFB98EFE60D6}" srcOrd="0" destOrd="0" parTransId="{A0EA1590-99B1-42C3-8C9A-649227EAD50E}" sibTransId="{F41C6225-93F6-47FE-ADE2-A9FFC2C7B84B}"/>
    <dgm:cxn modelId="{DB3464D7-C346-474A-8115-5C8BD0A56F2B}" srcId="{1DD6C50A-3A54-48F5-AE2F-5234EB064A2D}" destId="{91F04E0C-87A6-4331-87EC-33497E0463C6}" srcOrd="1" destOrd="0" parTransId="{1407506F-6B61-4E81-B7FA-BD303FBF6420}" sibTransId="{15ED9D8A-9D46-4FF9-BED1-E923DC39F38E}"/>
    <dgm:cxn modelId="{24118A94-44A8-4DB8-9A96-26569ED8AD2E}" type="presOf" srcId="{5E68827E-0CB6-4C37-997B-0DF1EF212C8F}" destId="{6FEF8068-C816-4B8E-996A-4B815AA10889}" srcOrd="0" destOrd="0" presId="urn:microsoft.com/office/officeart/2005/8/layout/hierarchy1"/>
    <dgm:cxn modelId="{0E1F3BC8-F33A-4A0C-AC2D-DD6217226B92}" srcId="{3F875C94-E022-4E33-A7AA-8DAC69BB9CA7}" destId="{5E68827E-0CB6-4C37-997B-0DF1EF212C8F}" srcOrd="0" destOrd="0" parTransId="{A9B10E1F-E687-4626-8602-F4BD67D7FBD1}" sibTransId="{8342872F-0A7D-473B-A8C5-66E8F1A1E293}"/>
    <dgm:cxn modelId="{AE20935C-2D0A-4881-A54B-80E5E3D00E81}" type="presOf" srcId="{A9B10E1F-E687-4626-8602-F4BD67D7FBD1}" destId="{D0D63814-8EAC-491C-8C21-9C7CED50D467}" srcOrd="0" destOrd="0" presId="urn:microsoft.com/office/officeart/2005/8/layout/hierarchy1"/>
    <dgm:cxn modelId="{041E90AE-8917-499C-9192-7F515F16C95B}" type="presOf" srcId="{2667B521-AD3B-4E95-8F92-C2FC0CAC109F}" destId="{84056E8E-925F-4BCD-A7CB-1B2A6FFECD00}" srcOrd="0" destOrd="0" presId="urn:microsoft.com/office/officeart/2005/8/layout/hierarchy1"/>
    <dgm:cxn modelId="{0455301C-5954-435A-BD10-59C74AFD8584}" srcId="{B76B3FAC-8A5C-4DD6-9510-27160FBCB53C}" destId="{1DD6C50A-3A54-48F5-AE2F-5234EB064A2D}" srcOrd="1" destOrd="0" parTransId="{B3E22EA9-D125-4D9E-9852-566DABA51578}" sibTransId="{7D69FBA8-2103-47EC-A392-522F3DD28842}"/>
    <dgm:cxn modelId="{CB7EB66E-05BF-4AEF-AB19-9F0314847E5A}" type="presOf" srcId="{B76B3FAC-8A5C-4DD6-9510-27160FBCB53C}" destId="{0647D3BC-34F4-4659-BD3A-463C0541D729}" srcOrd="0" destOrd="0" presId="urn:microsoft.com/office/officeart/2005/8/layout/hierarchy1"/>
    <dgm:cxn modelId="{14688FFE-2468-424E-8ECC-8ABF86639FCA}" type="presOf" srcId="{91F04E0C-87A6-4331-87EC-33497E0463C6}" destId="{25BD8F27-5424-4D5F-8396-81EBCC3FD6E0}" srcOrd="0" destOrd="0" presId="urn:microsoft.com/office/officeart/2005/8/layout/hierarchy1"/>
    <dgm:cxn modelId="{6086E7D3-2363-4388-902B-6ADA46A050D7}" type="presOf" srcId="{A0EA1590-99B1-42C3-8C9A-649227EAD50E}" destId="{A0DA087C-2253-4352-BE07-341944BAC612}" srcOrd="0" destOrd="0" presId="urn:microsoft.com/office/officeart/2005/8/layout/hierarchy1"/>
    <dgm:cxn modelId="{B982E896-AD2D-44A8-A311-59B62B9613CD}" type="presOf" srcId="{A707A0C2-A414-4F43-B61C-1CEFD9376FEB}" destId="{85DC7D5B-D1B4-4D1A-B1D4-62A0355169F5}" srcOrd="0" destOrd="0" presId="urn:microsoft.com/office/officeart/2005/8/layout/hierarchy1"/>
    <dgm:cxn modelId="{B7C93A7E-9883-43EE-8505-D1ED636DC4BC}" srcId="{B76B3FAC-8A5C-4DD6-9510-27160FBCB53C}" destId="{46A261D4-9233-49CB-854A-06A0E60A4F7A}" srcOrd="0" destOrd="0" parTransId="{30B62771-8FF2-467A-BF33-087C0E039E36}" sibTransId="{7652C717-3219-4A83-8C10-2F015C6C439A}"/>
    <dgm:cxn modelId="{04418A90-B745-488A-996C-533754DF4E35}" type="presOf" srcId="{C750BD91-A0A2-43AF-A212-DB5FB3E2DFB3}" destId="{FA8CE5AB-28D7-4CD6-A3C9-445699A07C66}" srcOrd="0" destOrd="0" presId="urn:microsoft.com/office/officeart/2005/8/layout/hierarchy1"/>
    <dgm:cxn modelId="{FEA73D46-5CDA-463F-B7D1-6FD7EECBE58C}" type="presOf" srcId="{833C1BB2-54DD-4CEE-ACD3-221F4C52601B}" destId="{3D4CECDD-2B8F-4815-B6A3-5E89613A4078}" srcOrd="0" destOrd="0" presId="urn:microsoft.com/office/officeart/2005/8/layout/hierarchy1"/>
    <dgm:cxn modelId="{B0B39395-7B9D-41EA-AF04-A4FDCC45CEE1}" type="presOf" srcId="{1F6BD473-4A76-4BB3-806F-BFB98EFE60D6}" destId="{F93E8B9E-D598-4578-9759-985E439543EF}" srcOrd="0" destOrd="0" presId="urn:microsoft.com/office/officeart/2005/8/layout/hierarchy1"/>
    <dgm:cxn modelId="{DE1F971F-8AA4-4620-8FD1-9E2D67826DF6}" srcId="{1DD6C50A-3A54-48F5-AE2F-5234EB064A2D}" destId="{D1A0BA5E-34EE-4F80-9457-425B4621B39B}" srcOrd="0" destOrd="0" parTransId="{82C22FCD-3706-4564-BDF9-34929EAE6C6B}" sibTransId="{1805203B-6060-4868-BF23-BB03950AD8AE}"/>
    <dgm:cxn modelId="{7AECB311-559C-4FA4-9860-E3850C252260}" type="presOf" srcId="{3F875C94-E022-4E33-A7AA-8DAC69BB9CA7}" destId="{A559DCBB-5E1A-4008-9D05-957E2DD413D7}" srcOrd="0" destOrd="0" presId="urn:microsoft.com/office/officeart/2005/8/layout/hierarchy1"/>
    <dgm:cxn modelId="{E0835F0B-780C-406A-85B6-906F3F946458}" type="presOf" srcId="{41A2B541-AFB8-4A13-AF48-74C498B83BFB}" destId="{42378560-F2B0-4455-A889-DAD3773E3ECE}" srcOrd="0" destOrd="0" presId="urn:microsoft.com/office/officeart/2005/8/layout/hierarchy1"/>
    <dgm:cxn modelId="{919BAF02-75CC-446D-BF14-7B6A15C7363A}" srcId="{91F04E0C-87A6-4331-87EC-33497E0463C6}" destId="{131C7955-D5A5-4AC6-801C-1E218DF0703C}" srcOrd="0" destOrd="0" parTransId="{09E8BF54-BFE3-422A-AA2C-1783414FD38F}" sibTransId="{80C31585-1234-4DD3-B383-EC5E40B773A5}"/>
    <dgm:cxn modelId="{10DEF29C-1B75-40C8-A07E-27FE0610FFC2}" type="presOf" srcId="{D1A0BA5E-34EE-4F80-9457-425B4621B39B}" destId="{DE729507-9ABA-43B7-A0D0-65EC5A54277E}" srcOrd="0" destOrd="0" presId="urn:microsoft.com/office/officeart/2005/8/layout/hierarchy1"/>
    <dgm:cxn modelId="{A2EA6C09-D583-4369-BAB1-30474C6B767F}" srcId="{91F04E0C-87A6-4331-87EC-33497E0463C6}" destId="{C750BD91-A0A2-43AF-A212-DB5FB3E2DFB3}" srcOrd="1" destOrd="0" parTransId="{A707A0C2-A414-4F43-B61C-1CEFD9376FEB}" sibTransId="{9E1DFD04-406A-4007-B78C-DDDE742B0CC2}"/>
    <dgm:cxn modelId="{1BCD114B-6495-467A-9407-C79D84C4049E}" srcId="{833C1BB2-54DD-4CEE-ACD3-221F4C52601B}" destId="{3F875C94-E022-4E33-A7AA-8DAC69BB9CA7}" srcOrd="2" destOrd="0" parTransId="{C791FEFD-7CEF-43D6-A368-65A6678C0583}" sibTransId="{B0EA2957-8102-43A5-B364-4EEDAF4A439B}"/>
    <dgm:cxn modelId="{C5BBF283-B4F8-447F-BF0C-3D46A048BE97}" type="presOf" srcId="{62C7C00A-0F22-4B7E-A1FD-51D706F7912A}" destId="{3DDC7ACC-877E-435C-B3B5-906996B19264}" srcOrd="0" destOrd="0" presId="urn:microsoft.com/office/officeart/2005/8/layout/hierarchy1"/>
    <dgm:cxn modelId="{77B340BB-4A69-482B-9BF2-2EEBF257A73A}" type="presOf" srcId="{706AFB0D-D4C6-42A5-B9D3-48FFB477189C}" destId="{09512918-1473-4169-9EEB-DE73ED570E46}" srcOrd="0" destOrd="0" presId="urn:microsoft.com/office/officeart/2005/8/layout/hierarchy1"/>
    <dgm:cxn modelId="{C3C35443-EFA2-4BB9-B3D6-0788E7C163CA}" type="presOf" srcId="{1EC66B25-7AB1-48EF-BEC1-E58C3324C330}" destId="{5A3C087A-3EAA-42CB-85E2-1B1DE2FA2F28}" srcOrd="0" destOrd="0" presId="urn:microsoft.com/office/officeart/2005/8/layout/hierarchy1"/>
    <dgm:cxn modelId="{AE5E4962-8C38-4417-901E-9D76F1490B84}" type="presOf" srcId="{CDE26FEE-9B10-41B5-9662-830CCAAA3189}" destId="{11B56798-2F69-47E9-BF2C-91326FA39B58}" srcOrd="0" destOrd="0" presId="urn:microsoft.com/office/officeart/2005/8/layout/hierarchy1"/>
    <dgm:cxn modelId="{3F6530C7-90BE-410A-BE70-3A872A343B22}" srcId="{62C7C00A-0F22-4B7E-A1FD-51D706F7912A}" destId="{4B59620D-FAFC-4C7F-B715-3562C9427EB3}" srcOrd="0" destOrd="0" parTransId="{562BD8EC-9494-4913-A7FA-2A189C6E9A09}" sibTransId="{FBF76BE7-47A0-4619-97FC-6F684C95B9A0}"/>
    <dgm:cxn modelId="{33A5B8F4-2EB2-46B2-A437-9BBCFE93974D}" type="presOf" srcId="{562BD8EC-9494-4913-A7FA-2A189C6E9A09}" destId="{D5575805-0F39-47E9-A5A2-9DCE3BE1B94C}" srcOrd="0" destOrd="0" presId="urn:microsoft.com/office/officeart/2005/8/layout/hierarchy1"/>
    <dgm:cxn modelId="{6DE0E167-D91A-4942-9269-9931A2C37E60}" srcId="{833C1BB2-54DD-4CEE-ACD3-221F4C52601B}" destId="{B76B3FAC-8A5C-4DD6-9510-27160FBCB53C}" srcOrd="0" destOrd="0" parTransId="{3ACE20A7-A0A7-4A32-BBD0-923AA4C135E1}" sibTransId="{7FF298CA-3BD5-4802-910B-B67CCDB409AC}"/>
    <dgm:cxn modelId="{FE97269B-D403-425B-9BE2-97124D89A201}" srcId="{91F04E0C-87A6-4331-87EC-33497E0463C6}" destId="{706AFB0D-D4C6-42A5-B9D3-48FFB477189C}" srcOrd="4" destOrd="0" parTransId="{C0D34151-42CC-4A3A-8C4F-4B83A0450D28}" sibTransId="{E8AA6CD9-BBA5-4DE2-BFD0-39E10302738D}"/>
    <dgm:cxn modelId="{5575784A-82CD-4235-826C-014711F6FC97}" type="presOf" srcId="{1407506F-6B61-4E81-B7FA-BD303FBF6420}" destId="{24DA0C7F-4089-4656-9466-0F8A7CBB647C}" srcOrd="0" destOrd="0" presId="urn:microsoft.com/office/officeart/2005/8/layout/hierarchy1"/>
    <dgm:cxn modelId="{B84DEB44-BE5C-4AEF-A568-4FB704C91588}" type="presOf" srcId="{1DD6C50A-3A54-48F5-AE2F-5234EB064A2D}" destId="{38DEF008-545F-41DE-8DD8-E4CBAF8F40DC}" srcOrd="0" destOrd="0" presId="urn:microsoft.com/office/officeart/2005/8/layout/hierarchy1"/>
    <dgm:cxn modelId="{37D0EF33-5587-4FEA-B4EB-2BFF73D96B23}" type="presOf" srcId="{131C7955-D5A5-4AC6-801C-1E218DF0703C}" destId="{BB3879F2-4E45-42B1-893D-7B78F182A970}" srcOrd="0" destOrd="0" presId="urn:microsoft.com/office/officeart/2005/8/layout/hierarchy1"/>
    <dgm:cxn modelId="{6A21C882-090D-440C-9784-73774068C076}" type="presOf" srcId="{09E8BF54-BFE3-422A-AA2C-1783414FD38F}" destId="{DB3D4A04-96E9-4C4C-80F9-F3FFC436CFDB}" srcOrd="0" destOrd="0" presId="urn:microsoft.com/office/officeart/2005/8/layout/hierarchy1"/>
    <dgm:cxn modelId="{9E811443-3B51-4A25-9FE6-ACC0834A9EDC}" type="presOf" srcId="{46A261D4-9233-49CB-854A-06A0E60A4F7A}" destId="{61506D31-3011-4483-AC96-816C113E7E8B}" srcOrd="0" destOrd="0" presId="urn:microsoft.com/office/officeart/2005/8/layout/hierarchy1"/>
    <dgm:cxn modelId="{704C3358-F5DE-4E73-9016-EFEC549BCAD9}" type="presOf" srcId="{82C22FCD-3706-4564-BDF9-34929EAE6C6B}" destId="{CB53C1D5-272B-4E22-A9D4-01E854BD96EB}" srcOrd="0" destOrd="0" presId="urn:microsoft.com/office/officeart/2005/8/layout/hierarchy1"/>
    <dgm:cxn modelId="{3BCC3199-1DA3-42CE-8E2E-384DF1B7D930}" srcId="{91F04E0C-87A6-4331-87EC-33497E0463C6}" destId="{2667B521-AD3B-4E95-8F92-C2FC0CAC109F}" srcOrd="3" destOrd="0" parTransId="{820FBC24-4CEF-4DF5-A3EE-374F6234CD0D}" sibTransId="{85529287-F79D-43BC-B620-405633EDA764}"/>
    <dgm:cxn modelId="{C364F466-D1B6-4035-9F4A-3C889CE45D49}" type="presOf" srcId="{B3E22EA9-D125-4D9E-9852-566DABA51578}" destId="{1ADA9B81-C1EE-49B2-9F25-89BB1C4BC5E6}" srcOrd="0" destOrd="0" presId="urn:microsoft.com/office/officeart/2005/8/layout/hierarchy1"/>
    <dgm:cxn modelId="{C35BCD96-0466-464D-AED5-DF3A9EE96A48}" type="presOf" srcId="{820FBC24-4CEF-4DF5-A3EE-374F6234CD0D}" destId="{CB7329D9-8949-4C7E-B1E4-3127671259FC}" srcOrd="0" destOrd="0" presId="urn:microsoft.com/office/officeart/2005/8/layout/hierarchy1"/>
    <dgm:cxn modelId="{46B64E59-9973-44BB-ACD3-551B4D76E27E}" type="presParOf" srcId="{3D4CECDD-2B8F-4815-B6A3-5E89613A4078}" destId="{B054777A-A2BF-4EF3-AA2F-9F8F68C402B4}" srcOrd="0" destOrd="0" presId="urn:microsoft.com/office/officeart/2005/8/layout/hierarchy1"/>
    <dgm:cxn modelId="{EA03731D-B34E-47FD-BE12-D7A5EA3F6790}" type="presParOf" srcId="{B054777A-A2BF-4EF3-AA2F-9F8F68C402B4}" destId="{3ED092A3-C159-4B48-B8AB-DBDB38790F19}" srcOrd="0" destOrd="0" presId="urn:microsoft.com/office/officeart/2005/8/layout/hierarchy1"/>
    <dgm:cxn modelId="{BB4639C0-4932-4A86-9A1C-4D3764047408}" type="presParOf" srcId="{3ED092A3-C159-4B48-B8AB-DBDB38790F19}" destId="{1971BD85-72BF-4E24-804F-DE84ECC8946E}" srcOrd="0" destOrd="0" presId="urn:microsoft.com/office/officeart/2005/8/layout/hierarchy1"/>
    <dgm:cxn modelId="{BB071D3C-3D08-454E-9320-01DF766C45A0}" type="presParOf" srcId="{3ED092A3-C159-4B48-B8AB-DBDB38790F19}" destId="{0647D3BC-34F4-4659-BD3A-463C0541D729}" srcOrd="1" destOrd="0" presId="urn:microsoft.com/office/officeart/2005/8/layout/hierarchy1"/>
    <dgm:cxn modelId="{50AE5C77-E507-4C85-A5E4-B8EDA0102677}" type="presParOf" srcId="{B054777A-A2BF-4EF3-AA2F-9F8F68C402B4}" destId="{0FC646FD-B2EC-4A56-A04B-1F5D7D78A927}" srcOrd="1" destOrd="0" presId="urn:microsoft.com/office/officeart/2005/8/layout/hierarchy1"/>
    <dgm:cxn modelId="{302EAC7A-6902-4A60-94C2-D6EC4939F9D7}" type="presParOf" srcId="{0FC646FD-B2EC-4A56-A04B-1F5D7D78A927}" destId="{557C2796-84AF-4AD6-8729-367FE44EA06B}" srcOrd="0" destOrd="0" presId="urn:microsoft.com/office/officeart/2005/8/layout/hierarchy1"/>
    <dgm:cxn modelId="{27A6913E-134A-4141-9436-EE78E25E1993}" type="presParOf" srcId="{0FC646FD-B2EC-4A56-A04B-1F5D7D78A927}" destId="{A64E980A-7178-4DCC-97B5-4D4A18E9326C}" srcOrd="1" destOrd="0" presId="urn:microsoft.com/office/officeart/2005/8/layout/hierarchy1"/>
    <dgm:cxn modelId="{4082B91D-638A-4450-9F5E-EE46C0917FE2}" type="presParOf" srcId="{A64E980A-7178-4DCC-97B5-4D4A18E9326C}" destId="{B920D691-C748-4187-9BD0-4BEA5E9ABBFF}" srcOrd="0" destOrd="0" presId="urn:microsoft.com/office/officeart/2005/8/layout/hierarchy1"/>
    <dgm:cxn modelId="{59548F16-6F10-4120-BA6B-C3CCC3B6AFC1}" type="presParOf" srcId="{B920D691-C748-4187-9BD0-4BEA5E9ABBFF}" destId="{134DC6EA-59DC-4AF2-9C13-E95A6E7070AA}" srcOrd="0" destOrd="0" presId="urn:microsoft.com/office/officeart/2005/8/layout/hierarchy1"/>
    <dgm:cxn modelId="{C4AF2289-180C-474A-B223-BE3404246B6F}" type="presParOf" srcId="{B920D691-C748-4187-9BD0-4BEA5E9ABBFF}" destId="{61506D31-3011-4483-AC96-816C113E7E8B}" srcOrd="1" destOrd="0" presId="urn:microsoft.com/office/officeart/2005/8/layout/hierarchy1"/>
    <dgm:cxn modelId="{F1433E86-DFD8-4962-A817-E960BB7A8B01}" type="presParOf" srcId="{A64E980A-7178-4DCC-97B5-4D4A18E9326C}" destId="{6EE5567C-0C5D-4271-B179-AF86DF26AE4E}" srcOrd="1" destOrd="0" presId="urn:microsoft.com/office/officeart/2005/8/layout/hierarchy1"/>
    <dgm:cxn modelId="{210EAA80-B017-48C8-AA88-A369246D1E16}" type="presParOf" srcId="{6EE5567C-0C5D-4271-B179-AF86DF26AE4E}" destId="{A0DA087C-2253-4352-BE07-341944BAC612}" srcOrd="0" destOrd="0" presId="urn:microsoft.com/office/officeart/2005/8/layout/hierarchy1"/>
    <dgm:cxn modelId="{C98DA6DA-0984-40B5-860F-1DAB389CBA95}" type="presParOf" srcId="{6EE5567C-0C5D-4271-B179-AF86DF26AE4E}" destId="{57D13630-297A-4C65-B64D-47BFC64BFC77}" srcOrd="1" destOrd="0" presId="urn:microsoft.com/office/officeart/2005/8/layout/hierarchy1"/>
    <dgm:cxn modelId="{2F77BACF-EEB7-48E8-A0A3-8027466B5735}" type="presParOf" srcId="{57D13630-297A-4C65-B64D-47BFC64BFC77}" destId="{D0833A84-1326-449E-945E-C53689FFDF19}" srcOrd="0" destOrd="0" presId="urn:microsoft.com/office/officeart/2005/8/layout/hierarchy1"/>
    <dgm:cxn modelId="{78A87DE3-4264-4BF8-812E-E32EA42BA20B}" type="presParOf" srcId="{D0833A84-1326-449E-945E-C53689FFDF19}" destId="{9C4713B5-A99D-4FC8-87C1-7F7C52861180}" srcOrd="0" destOrd="0" presId="urn:microsoft.com/office/officeart/2005/8/layout/hierarchy1"/>
    <dgm:cxn modelId="{20562B7B-A5A9-4DD2-9072-8BD394CACDD1}" type="presParOf" srcId="{D0833A84-1326-449E-945E-C53689FFDF19}" destId="{F93E8B9E-D598-4578-9759-985E439543EF}" srcOrd="1" destOrd="0" presId="urn:microsoft.com/office/officeart/2005/8/layout/hierarchy1"/>
    <dgm:cxn modelId="{2B08F079-60EF-4982-8BB1-6F91E67F302A}" type="presParOf" srcId="{57D13630-297A-4C65-B64D-47BFC64BFC77}" destId="{7539181C-D89E-44BE-B0D0-84FE514ADA62}" srcOrd="1" destOrd="0" presId="urn:microsoft.com/office/officeart/2005/8/layout/hierarchy1"/>
    <dgm:cxn modelId="{678A51BE-2A8C-4E77-830D-FE5165B036B2}" type="presParOf" srcId="{0FC646FD-B2EC-4A56-A04B-1F5D7D78A927}" destId="{1ADA9B81-C1EE-49B2-9F25-89BB1C4BC5E6}" srcOrd="2" destOrd="0" presId="urn:microsoft.com/office/officeart/2005/8/layout/hierarchy1"/>
    <dgm:cxn modelId="{23EC29BD-94FD-4805-A53A-644F5DA43B2B}" type="presParOf" srcId="{0FC646FD-B2EC-4A56-A04B-1F5D7D78A927}" destId="{7A216DF2-DBDF-4A50-9530-C7EDB740F31E}" srcOrd="3" destOrd="0" presId="urn:microsoft.com/office/officeart/2005/8/layout/hierarchy1"/>
    <dgm:cxn modelId="{F9043D22-04C2-4008-AF3D-B797D6405494}" type="presParOf" srcId="{7A216DF2-DBDF-4A50-9530-C7EDB740F31E}" destId="{42968894-5B39-45FE-BC25-38B513CCE32A}" srcOrd="0" destOrd="0" presId="urn:microsoft.com/office/officeart/2005/8/layout/hierarchy1"/>
    <dgm:cxn modelId="{535FE2A1-BF69-43AA-B2B9-495D2B5FD6EA}" type="presParOf" srcId="{42968894-5B39-45FE-BC25-38B513CCE32A}" destId="{B70F151D-3C23-452E-9279-552CACF64C0D}" srcOrd="0" destOrd="0" presId="urn:microsoft.com/office/officeart/2005/8/layout/hierarchy1"/>
    <dgm:cxn modelId="{2D9B8D83-463E-4BE9-A893-AC1285D2A76D}" type="presParOf" srcId="{42968894-5B39-45FE-BC25-38B513CCE32A}" destId="{38DEF008-545F-41DE-8DD8-E4CBAF8F40DC}" srcOrd="1" destOrd="0" presId="urn:microsoft.com/office/officeart/2005/8/layout/hierarchy1"/>
    <dgm:cxn modelId="{3EDB7B90-283B-4992-975E-4D77214699A7}" type="presParOf" srcId="{7A216DF2-DBDF-4A50-9530-C7EDB740F31E}" destId="{26BD905A-4178-4342-84C5-9ABDA110781D}" srcOrd="1" destOrd="0" presId="urn:microsoft.com/office/officeart/2005/8/layout/hierarchy1"/>
    <dgm:cxn modelId="{C5A9B433-A0EF-4354-B8D8-23840F5A7A19}" type="presParOf" srcId="{26BD905A-4178-4342-84C5-9ABDA110781D}" destId="{CB53C1D5-272B-4E22-A9D4-01E854BD96EB}" srcOrd="0" destOrd="0" presId="urn:microsoft.com/office/officeart/2005/8/layout/hierarchy1"/>
    <dgm:cxn modelId="{31102708-1014-4C1A-827A-D8FCE821593D}" type="presParOf" srcId="{26BD905A-4178-4342-84C5-9ABDA110781D}" destId="{ECE8ECBC-B220-4197-B585-3A75DD4F818A}" srcOrd="1" destOrd="0" presId="urn:microsoft.com/office/officeart/2005/8/layout/hierarchy1"/>
    <dgm:cxn modelId="{CB065304-6657-484F-A756-15B55189D3F8}" type="presParOf" srcId="{ECE8ECBC-B220-4197-B585-3A75DD4F818A}" destId="{B255BA0B-D7F5-4B30-9A0F-367CEC60565C}" srcOrd="0" destOrd="0" presId="urn:microsoft.com/office/officeart/2005/8/layout/hierarchy1"/>
    <dgm:cxn modelId="{E20F5835-E0F9-434A-A127-C5958E240F6F}" type="presParOf" srcId="{B255BA0B-D7F5-4B30-9A0F-367CEC60565C}" destId="{89C92124-3F07-40FD-BD41-C2C1B10D5091}" srcOrd="0" destOrd="0" presId="urn:microsoft.com/office/officeart/2005/8/layout/hierarchy1"/>
    <dgm:cxn modelId="{89F5B233-C0C2-4025-994C-D9EA788860F8}" type="presParOf" srcId="{B255BA0B-D7F5-4B30-9A0F-367CEC60565C}" destId="{DE729507-9ABA-43B7-A0D0-65EC5A54277E}" srcOrd="1" destOrd="0" presId="urn:microsoft.com/office/officeart/2005/8/layout/hierarchy1"/>
    <dgm:cxn modelId="{15592C43-F1AF-421B-B375-DD04F5B9904C}" type="presParOf" srcId="{ECE8ECBC-B220-4197-B585-3A75DD4F818A}" destId="{F28C969E-46B7-4B86-AED1-C3268285BA1D}" srcOrd="1" destOrd="0" presId="urn:microsoft.com/office/officeart/2005/8/layout/hierarchy1"/>
    <dgm:cxn modelId="{AE7220D3-C39A-4BD4-8E04-82FE32AC4A89}" type="presParOf" srcId="{26BD905A-4178-4342-84C5-9ABDA110781D}" destId="{24DA0C7F-4089-4656-9466-0F8A7CBB647C}" srcOrd="2" destOrd="0" presId="urn:microsoft.com/office/officeart/2005/8/layout/hierarchy1"/>
    <dgm:cxn modelId="{7481F109-2747-43AB-903B-2038C68FC617}" type="presParOf" srcId="{26BD905A-4178-4342-84C5-9ABDA110781D}" destId="{EB0A0E41-A067-4AD1-B670-5C6616BF8C75}" srcOrd="3" destOrd="0" presId="urn:microsoft.com/office/officeart/2005/8/layout/hierarchy1"/>
    <dgm:cxn modelId="{ADBE0569-67A1-442E-A65F-ED2BB66848FD}" type="presParOf" srcId="{EB0A0E41-A067-4AD1-B670-5C6616BF8C75}" destId="{AE7705C2-DD03-404E-B081-2D12B8CD768F}" srcOrd="0" destOrd="0" presId="urn:microsoft.com/office/officeart/2005/8/layout/hierarchy1"/>
    <dgm:cxn modelId="{34F612B5-1835-4983-9DCC-90F731541229}" type="presParOf" srcId="{AE7705C2-DD03-404E-B081-2D12B8CD768F}" destId="{84EF3D12-D387-43F9-9801-4C71F25FAA1F}" srcOrd="0" destOrd="0" presId="urn:microsoft.com/office/officeart/2005/8/layout/hierarchy1"/>
    <dgm:cxn modelId="{F876CF97-49A5-4EB9-9132-EA910561AA78}" type="presParOf" srcId="{AE7705C2-DD03-404E-B081-2D12B8CD768F}" destId="{25BD8F27-5424-4D5F-8396-81EBCC3FD6E0}" srcOrd="1" destOrd="0" presId="urn:microsoft.com/office/officeart/2005/8/layout/hierarchy1"/>
    <dgm:cxn modelId="{09BD4146-D432-45D8-893E-CF3DC345505A}" type="presParOf" srcId="{EB0A0E41-A067-4AD1-B670-5C6616BF8C75}" destId="{B927114E-21E6-4133-AD42-2639DCF96D7B}" srcOrd="1" destOrd="0" presId="urn:microsoft.com/office/officeart/2005/8/layout/hierarchy1"/>
    <dgm:cxn modelId="{63CDA498-7102-42E7-8A2D-9309678DE761}" type="presParOf" srcId="{B927114E-21E6-4133-AD42-2639DCF96D7B}" destId="{DB3D4A04-96E9-4C4C-80F9-F3FFC436CFDB}" srcOrd="0" destOrd="0" presId="urn:microsoft.com/office/officeart/2005/8/layout/hierarchy1"/>
    <dgm:cxn modelId="{52204ACD-83BA-477B-98E6-2838831B0231}" type="presParOf" srcId="{B927114E-21E6-4133-AD42-2639DCF96D7B}" destId="{D7B02E4C-D914-410C-9375-767A76FF585C}" srcOrd="1" destOrd="0" presId="urn:microsoft.com/office/officeart/2005/8/layout/hierarchy1"/>
    <dgm:cxn modelId="{E4219815-E0F9-4DE5-A19B-D5FEACF2CBB1}" type="presParOf" srcId="{D7B02E4C-D914-410C-9375-767A76FF585C}" destId="{D04C5A74-0C36-4021-892B-FBEE04BB1A41}" srcOrd="0" destOrd="0" presId="urn:microsoft.com/office/officeart/2005/8/layout/hierarchy1"/>
    <dgm:cxn modelId="{44FA9D80-3A2F-4FD6-A424-F0926CE243A8}" type="presParOf" srcId="{D04C5A74-0C36-4021-892B-FBEE04BB1A41}" destId="{1808DB53-81FE-485D-9653-7A4CB7FFFB6B}" srcOrd="0" destOrd="0" presId="urn:microsoft.com/office/officeart/2005/8/layout/hierarchy1"/>
    <dgm:cxn modelId="{C74D4306-9E29-4663-90D6-5EBEC8EBEC9E}" type="presParOf" srcId="{D04C5A74-0C36-4021-892B-FBEE04BB1A41}" destId="{BB3879F2-4E45-42B1-893D-7B78F182A970}" srcOrd="1" destOrd="0" presId="urn:microsoft.com/office/officeart/2005/8/layout/hierarchy1"/>
    <dgm:cxn modelId="{4AA69DDE-839E-4C81-B165-03E9ABAEBE61}" type="presParOf" srcId="{D7B02E4C-D914-410C-9375-767A76FF585C}" destId="{5F57BFFA-B740-41B0-8608-545208E7FB75}" srcOrd="1" destOrd="0" presId="urn:microsoft.com/office/officeart/2005/8/layout/hierarchy1"/>
    <dgm:cxn modelId="{2D1B7F20-EEF9-460F-A754-D3F06E84AEE6}" type="presParOf" srcId="{B927114E-21E6-4133-AD42-2639DCF96D7B}" destId="{85DC7D5B-D1B4-4D1A-B1D4-62A0355169F5}" srcOrd="2" destOrd="0" presId="urn:microsoft.com/office/officeart/2005/8/layout/hierarchy1"/>
    <dgm:cxn modelId="{0A115927-4C8A-4797-BE61-CDC81D650AE1}" type="presParOf" srcId="{B927114E-21E6-4133-AD42-2639DCF96D7B}" destId="{96845406-0683-481D-9594-39EA4B698E8B}" srcOrd="3" destOrd="0" presId="urn:microsoft.com/office/officeart/2005/8/layout/hierarchy1"/>
    <dgm:cxn modelId="{D95431D6-C399-4E56-8958-CC6D2441D0A2}" type="presParOf" srcId="{96845406-0683-481D-9594-39EA4B698E8B}" destId="{92A529CE-ED86-4461-B59F-44E2544CC973}" srcOrd="0" destOrd="0" presId="urn:microsoft.com/office/officeart/2005/8/layout/hierarchy1"/>
    <dgm:cxn modelId="{555FB7AC-2738-4F92-8984-DB98CD2F665A}" type="presParOf" srcId="{92A529CE-ED86-4461-B59F-44E2544CC973}" destId="{8AD97077-DA18-445B-A147-B163462F05D9}" srcOrd="0" destOrd="0" presId="urn:microsoft.com/office/officeart/2005/8/layout/hierarchy1"/>
    <dgm:cxn modelId="{17B9D1F5-DACC-4721-A0D7-94F8C4A1EB15}" type="presParOf" srcId="{92A529CE-ED86-4461-B59F-44E2544CC973}" destId="{FA8CE5AB-28D7-4CD6-A3C9-445699A07C66}" srcOrd="1" destOrd="0" presId="urn:microsoft.com/office/officeart/2005/8/layout/hierarchy1"/>
    <dgm:cxn modelId="{3DA87553-2A52-49C2-9289-995D695FF390}" type="presParOf" srcId="{96845406-0683-481D-9594-39EA4B698E8B}" destId="{CA6B1C60-8D46-4594-991A-E343DFEACD2B}" srcOrd="1" destOrd="0" presId="urn:microsoft.com/office/officeart/2005/8/layout/hierarchy1"/>
    <dgm:cxn modelId="{B71A30DA-696F-4856-8E31-CE3314B525ED}" type="presParOf" srcId="{B927114E-21E6-4133-AD42-2639DCF96D7B}" destId="{11B56798-2F69-47E9-BF2C-91326FA39B58}" srcOrd="4" destOrd="0" presId="urn:microsoft.com/office/officeart/2005/8/layout/hierarchy1"/>
    <dgm:cxn modelId="{2FEC2C50-DD8A-440B-B370-F6866E63CAB5}" type="presParOf" srcId="{B927114E-21E6-4133-AD42-2639DCF96D7B}" destId="{9CFEA5BD-9183-4E56-9608-A88ECE7CD550}" srcOrd="5" destOrd="0" presId="urn:microsoft.com/office/officeart/2005/8/layout/hierarchy1"/>
    <dgm:cxn modelId="{305405AF-8FAF-4253-AF9F-BC64E9D0701A}" type="presParOf" srcId="{9CFEA5BD-9183-4E56-9608-A88ECE7CD550}" destId="{99923B75-55ED-4A8C-9361-0AF0BCCD7AE8}" srcOrd="0" destOrd="0" presId="urn:microsoft.com/office/officeart/2005/8/layout/hierarchy1"/>
    <dgm:cxn modelId="{D36793EA-3DB2-49B3-82DA-BECB0EF87DF9}" type="presParOf" srcId="{99923B75-55ED-4A8C-9361-0AF0BCCD7AE8}" destId="{44CA3E40-BE51-4A58-85C8-3B5FA6081A7C}" srcOrd="0" destOrd="0" presId="urn:microsoft.com/office/officeart/2005/8/layout/hierarchy1"/>
    <dgm:cxn modelId="{28C199AB-6C18-4C73-8503-F05F74FB7574}" type="presParOf" srcId="{99923B75-55ED-4A8C-9361-0AF0BCCD7AE8}" destId="{AD0F71A5-8300-4FCC-8F0B-2A946FEF1E39}" srcOrd="1" destOrd="0" presId="urn:microsoft.com/office/officeart/2005/8/layout/hierarchy1"/>
    <dgm:cxn modelId="{24A23FB4-701C-4258-B19A-DBCCD5B0AC01}" type="presParOf" srcId="{9CFEA5BD-9183-4E56-9608-A88ECE7CD550}" destId="{3746E974-E1F7-4486-84BF-B75FC97C028F}" srcOrd="1" destOrd="0" presId="urn:microsoft.com/office/officeart/2005/8/layout/hierarchy1"/>
    <dgm:cxn modelId="{C279FBF4-C315-4E32-A19A-8F87E8D88ADC}" type="presParOf" srcId="{B927114E-21E6-4133-AD42-2639DCF96D7B}" destId="{CB7329D9-8949-4C7E-B1E4-3127671259FC}" srcOrd="6" destOrd="0" presId="urn:microsoft.com/office/officeart/2005/8/layout/hierarchy1"/>
    <dgm:cxn modelId="{701D6621-0619-4131-8771-28F8F29F9FD8}" type="presParOf" srcId="{B927114E-21E6-4133-AD42-2639DCF96D7B}" destId="{E0F24908-24F1-4780-A154-DEF3EB0076DE}" srcOrd="7" destOrd="0" presId="urn:microsoft.com/office/officeart/2005/8/layout/hierarchy1"/>
    <dgm:cxn modelId="{B838A5B1-85A9-44E8-9D1A-D068AEB5C580}" type="presParOf" srcId="{E0F24908-24F1-4780-A154-DEF3EB0076DE}" destId="{07EA1859-584C-43BB-B729-06A9325EC8AB}" srcOrd="0" destOrd="0" presId="urn:microsoft.com/office/officeart/2005/8/layout/hierarchy1"/>
    <dgm:cxn modelId="{2457FFAA-68CB-4B53-96B5-63A449504CCD}" type="presParOf" srcId="{07EA1859-584C-43BB-B729-06A9325EC8AB}" destId="{0CDA0BF7-093E-4C9C-94E6-ABF5893577C6}" srcOrd="0" destOrd="0" presId="urn:microsoft.com/office/officeart/2005/8/layout/hierarchy1"/>
    <dgm:cxn modelId="{99A43649-915D-4F6D-A8F4-D45EE7A1FDE4}" type="presParOf" srcId="{07EA1859-584C-43BB-B729-06A9325EC8AB}" destId="{84056E8E-925F-4BCD-A7CB-1B2A6FFECD00}" srcOrd="1" destOrd="0" presId="urn:microsoft.com/office/officeart/2005/8/layout/hierarchy1"/>
    <dgm:cxn modelId="{63404B54-5166-40EB-9E6B-63264E0C2060}" type="presParOf" srcId="{E0F24908-24F1-4780-A154-DEF3EB0076DE}" destId="{2C0EF676-6801-4C07-A54B-704008BBD019}" srcOrd="1" destOrd="0" presId="urn:microsoft.com/office/officeart/2005/8/layout/hierarchy1"/>
    <dgm:cxn modelId="{BEAFFE86-5CE9-490C-9869-CD44B7C26172}" type="presParOf" srcId="{B927114E-21E6-4133-AD42-2639DCF96D7B}" destId="{CC044A8D-F291-4A41-A503-B076DF05934E}" srcOrd="8" destOrd="0" presId="urn:microsoft.com/office/officeart/2005/8/layout/hierarchy1"/>
    <dgm:cxn modelId="{6A2609D8-63C8-4AD1-8A1C-C3AAFCC1C910}" type="presParOf" srcId="{B927114E-21E6-4133-AD42-2639DCF96D7B}" destId="{6263FC13-3991-479B-9A5C-997011A3D3FB}" srcOrd="9" destOrd="0" presId="urn:microsoft.com/office/officeart/2005/8/layout/hierarchy1"/>
    <dgm:cxn modelId="{FB7587C3-C3A4-4551-AE89-C27E09E4C63B}" type="presParOf" srcId="{6263FC13-3991-479B-9A5C-997011A3D3FB}" destId="{F4483CAB-105C-453D-82BD-1BEE3DDBBDB4}" srcOrd="0" destOrd="0" presId="urn:microsoft.com/office/officeart/2005/8/layout/hierarchy1"/>
    <dgm:cxn modelId="{726197C4-736C-44B7-8FAE-C74101AB3D42}" type="presParOf" srcId="{F4483CAB-105C-453D-82BD-1BEE3DDBBDB4}" destId="{A74BCF24-4C02-43A1-90F9-879F048333E2}" srcOrd="0" destOrd="0" presId="urn:microsoft.com/office/officeart/2005/8/layout/hierarchy1"/>
    <dgm:cxn modelId="{493F3ABB-6472-43E8-8809-D6D90AC56A6C}" type="presParOf" srcId="{F4483CAB-105C-453D-82BD-1BEE3DDBBDB4}" destId="{09512918-1473-4169-9EEB-DE73ED570E46}" srcOrd="1" destOrd="0" presId="urn:microsoft.com/office/officeart/2005/8/layout/hierarchy1"/>
    <dgm:cxn modelId="{FC2190F9-1A82-4474-A37B-E37F3BAB1716}" type="presParOf" srcId="{6263FC13-3991-479B-9A5C-997011A3D3FB}" destId="{48108760-849D-4738-A94B-5FAF5DF963AF}" srcOrd="1" destOrd="0" presId="urn:microsoft.com/office/officeart/2005/8/layout/hierarchy1"/>
    <dgm:cxn modelId="{8881986C-5257-48CC-8C2F-9BF5BF50A23B}" type="presParOf" srcId="{3D4CECDD-2B8F-4815-B6A3-5E89613A4078}" destId="{3876582E-A2BB-4AD5-9EC0-4F21129201B2}" srcOrd="1" destOrd="0" presId="urn:microsoft.com/office/officeart/2005/8/layout/hierarchy1"/>
    <dgm:cxn modelId="{D76DA10C-911B-41C7-B6F0-F6EF2FB07BD1}" type="presParOf" srcId="{3876582E-A2BB-4AD5-9EC0-4F21129201B2}" destId="{5DAD5660-7398-4E94-89AA-6CB7B3560831}" srcOrd="0" destOrd="0" presId="urn:microsoft.com/office/officeart/2005/8/layout/hierarchy1"/>
    <dgm:cxn modelId="{E5429882-FC71-4B39-ACF7-94F47F11847B}" type="presParOf" srcId="{5DAD5660-7398-4E94-89AA-6CB7B3560831}" destId="{546F38FD-E869-46B2-95DC-FE361C6B7576}" srcOrd="0" destOrd="0" presId="urn:microsoft.com/office/officeart/2005/8/layout/hierarchy1"/>
    <dgm:cxn modelId="{690CD62B-7B39-41B8-9668-9FBB6DD231DF}" type="presParOf" srcId="{5DAD5660-7398-4E94-89AA-6CB7B3560831}" destId="{5A3C087A-3EAA-42CB-85E2-1B1DE2FA2F28}" srcOrd="1" destOrd="0" presId="urn:microsoft.com/office/officeart/2005/8/layout/hierarchy1"/>
    <dgm:cxn modelId="{A52684FE-82B2-4EF5-9608-5B1E7240C1E3}" type="presParOf" srcId="{3876582E-A2BB-4AD5-9EC0-4F21129201B2}" destId="{6678F95A-841F-4EE0-A708-B3F31EDA913D}" srcOrd="1" destOrd="0" presId="urn:microsoft.com/office/officeart/2005/8/layout/hierarchy1"/>
    <dgm:cxn modelId="{608B5B94-8BF9-40D1-AA59-0AE2E3F316EA}" type="presParOf" srcId="{6678F95A-841F-4EE0-A708-B3F31EDA913D}" destId="{42378560-F2B0-4455-A889-DAD3773E3ECE}" srcOrd="0" destOrd="0" presId="urn:microsoft.com/office/officeart/2005/8/layout/hierarchy1"/>
    <dgm:cxn modelId="{71E60700-95DB-4315-889B-2751F08FCB33}" type="presParOf" srcId="{6678F95A-841F-4EE0-A708-B3F31EDA913D}" destId="{C608FD11-ED7D-4F35-863D-4C099CEAFB0D}" srcOrd="1" destOrd="0" presId="urn:microsoft.com/office/officeart/2005/8/layout/hierarchy1"/>
    <dgm:cxn modelId="{6166F67A-3B9C-4AE6-AF9A-0FFEA9B8536E}" type="presParOf" srcId="{C608FD11-ED7D-4F35-863D-4C099CEAFB0D}" destId="{01CC0AE5-E14F-4DF8-9425-F9FCC18A1279}" srcOrd="0" destOrd="0" presId="urn:microsoft.com/office/officeart/2005/8/layout/hierarchy1"/>
    <dgm:cxn modelId="{726550DF-0C05-4E44-9EEE-A8490009686D}" type="presParOf" srcId="{01CC0AE5-E14F-4DF8-9425-F9FCC18A1279}" destId="{BBA30B76-E79F-4FD0-9649-6A58554EDBCB}" srcOrd="0" destOrd="0" presId="urn:microsoft.com/office/officeart/2005/8/layout/hierarchy1"/>
    <dgm:cxn modelId="{0C71F6FB-159D-4800-9570-340099EA4AD4}" type="presParOf" srcId="{01CC0AE5-E14F-4DF8-9425-F9FCC18A1279}" destId="{3DDC7ACC-877E-435C-B3B5-906996B19264}" srcOrd="1" destOrd="0" presId="urn:microsoft.com/office/officeart/2005/8/layout/hierarchy1"/>
    <dgm:cxn modelId="{1547DCFE-632A-40E4-8AA2-8E1EBB0B6F7B}" type="presParOf" srcId="{C608FD11-ED7D-4F35-863D-4C099CEAFB0D}" destId="{3AA53B78-386B-4C6A-859D-1009D73E78F1}" srcOrd="1" destOrd="0" presId="urn:microsoft.com/office/officeart/2005/8/layout/hierarchy1"/>
    <dgm:cxn modelId="{68342DB9-5A76-400E-9B9F-7BC69C3017F2}" type="presParOf" srcId="{3AA53B78-386B-4C6A-859D-1009D73E78F1}" destId="{D5575805-0F39-47E9-A5A2-9DCE3BE1B94C}" srcOrd="0" destOrd="0" presId="urn:microsoft.com/office/officeart/2005/8/layout/hierarchy1"/>
    <dgm:cxn modelId="{D8246550-DE56-4AED-8226-168D66C4BA5F}" type="presParOf" srcId="{3AA53B78-386B-4C6A-859D-1009D73E78F1}" destId="{2B12FAAE-B4F9-4E60-9576-EC1DD7C0448B}" srcOrd="1" destOrd="0" presId="urn:microsoft.com/office/officeart/2005/8/layout/hierarchy1"/>
    <dgm:cxn modelId="{8B6172EE-2BD6-40EE-8EC0-EFBB9F84E11A}" type="presParOf" srcId="{2B12FAAE-B4F9-4E60-9576-EC1DD7C0448B}" destId="{0D729CBC-D0D2-4573-976F-7365BAD580F3}" srcOrd="0" destOrd="0" presId="urn:microsoft.com/office/officeart/2005/8/layout/hierarchy1"/>
    <dgm:cxn modelId="{EBFFDB7D-B743-4FA4-8BBA-47553C2CDEB9}" type="presParOf" srcId="{0D729CBC-D0D2-4573-976F-7365BAD580F3}" destId="{BE9B0236-FB00-400A-8AF5-A3A1A87A2357}" srcOrd="0" destOrd="0" presId="urn:microsoft.com/office/officeart/2005/8/layout/hierarchy1"/>
    <dgm:cxn modelId="{BA8A4C4F-3626-482D-8EEB-B5294DFFD523}" type="presParOf" srcId="{0D729CBC-D0D2-4573-976F-7365BAD580F3}" destId="{66E21ECA-A593-4E68-A4E6-300147536A9A}" srcOrd="1" destOrd="0" presId="urn:microsoft.com/office/officeart/2005/8/layout/hierarchy1"/>
    <dgm:cxn modelId="{2BDDDFFC-B76F-4681-92AD-881A460544B3}" type="presParOf" srcId="{2B12FAAE-B4F9-4E60-9576-EC1DD7C0448B}" destId="{0F86C063-18ED-4469-B15B-95F2A31F2B64}" srcOrd="1" destOrd="0" presId="urn:microsoft.com/office/officeart/2005/8/layout/hierarchy1"/>
    <dgm:cxn modelId="{C1FFF514-82AD-4B00-89BD-1A9DB235D7A5}" type="presParOf" srcId="{3D4CECDD-2B8F-4815-B6A3-5E89613A4078}" destId="{9B6A5793-F56B-4E4C-A95C-E85BB6DECF8B}" srcOrd="2" destOrd="0" presId="urn:microsoft.com/office/officeart/2005/8/layout/hierarchy1"/>
    <dgm:cxn modelId="{589D42D1-B097-4E0E-B45B-0BCF2111FEF9}" type="presParOf" srcId="{9B6A5793-F56B-4E4C-A95C-E85BB6DECF8B}" destId="{91BA3B7C-5639-4F0A-9048-A3BDBF914016}" srcOrd="0" destOrd="0" presId="urn:microsoft.com/office/officeart/2005/8/layout/hierarchy1"/>
    <dgm:cxn modelId="{0A9AD6EB-4D42-4CCA-8EC0-A0630B91198E}" type="presParOf" srcId="{91BA3B7C-5639-4F0A-9048-A3BDBF914016}" destId="{5EC6A19B-BE77-400A-93B9-C15031D219E2}" srcOrd="0" destOrd="0" presId="urn:microsoft.com/office/officeart/2005/8/layout/hierarchy1"/>
    <dgm:cxn modelId="{EE43AB37-68BE-4D41-B96D-9AC7F4E7EBAF}" type="presParOf" srcId="{91BA3B7C-5639-4F0A-9048-A3BDBF914016}" destId="{A559DCBB-5E1A-4008-9D05-957E2DD413D7}" srcOrd="1" destOrd="0" presId="urn:microsoft.com/office/officeart/2005/8/layout/hierarchy1"/>
    <dgm:cxn modelId="{8294FB63-8343-43EC-B938-10F30E6668D0}" type="presParOf" srcId="{9B6A5793-F56B-4E4C-A95C-E85BB6DECF8B}" destId="{FF66B2C4-12A3-432C-971E-91A676DDE876}" srcOrd="1" destOrd="0" presId="urn:microsoft.com/office/officeart/2005/8/layout/hierarchy1"/>
    <dgm:cxn modelId="{2A3C2B88-04C8-40EB-BFF0-15C3151FB033}" type="presParOf" srcId="{FF66B2C4-12A3-432C-971E-91A676DDE876}" destId="{D0D63814-8EAC-491C-8C21-9C7CED50D467}" srcOrd="0" destOrd="0" presId="urn:microsoft.com/office/officeart/2005/8/layout/hierarchy1"/>
    <dgm:cxn modelId="{6316F614-F4F4-42FE-B432-6720A21764F8}" type="presParOf" srcId="{FF66B2C4-12A3-432C-971E-91A676DDE876}" destId="{407B2186-F9E1-4BA8-962F-855F3DB2B8DB}" srcOrd="1" destOrd="0" presId="urn:microsoft.com/office/officeart/2005/8/layout/hierarchy1"/>
    <dgm:cxn modelId="{B8AA2229-0032-42ED-A9A6-2997E530EBDB}" type="presParOf" srcId="{407B2186-F9E1-4BA8-962F-855F3DB2B8DB}" destId="{83E3A69F-9255-42CA-ACDD-BC0EA9A967AE}" srcOrd="0" destOrd="0" presId="urn:microsoft.com/office/officeart/2005/8/layout/hierarchy1"/>
    <dgm:cxn modelId="{522B522F-3D56-484B-931B-1642E34A2B58}" type="presParOf" srcId="{83E3A69F-9255-42CA-ACDD-BC0EA9A967AE}" destId="{DFFEFE3A-3F50-46E9-AF9D-CD3F44FCA1D4}" srcOrd="0" destOrd="0" presId="urn:microsoft.com/office/officeart/2005/8/layout/hierarchy1"/>
    <dgm:cxn modelId="{29DF6B0C-CDEB-4D5E-B2F0-D1AC71C14E98}" type="presParOf" srcId="{83E3A69F-9255-42CA-ACDD-BC0EA9A967AE}" destId="{6FEF8068-C816-4B8E-996A-4B815AA10889}" srcOrd="1" destOrd="0" presId="urn:microsoft.com/office/officeart/2005/8/layout/hierarchy1"/>
    <dgm:cxn modelId="{FAA06EC2-0F8A-4BEC-BB17-4CF0053CD4CA}" type="presParOf" srcId="{407B2186-F9E1-4BA8-962F-855F3DB2B8DB}" destId="{721F7D75-85E1-4D9A-BA14-6915C3CBC85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E91FF43-0E93-41CA-AE33-A75FB92C6CFF}" type="doc">
      <dgm:prSet loTypeId="urn:microsoft.com/office/officeart/2005/8/layout/funnel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nl-NL"/>
        </a:p>
      </dgm:t>
    </dgm:pt>
    <dgm:pt modelId="{71893D63-2B02-4A4C-93EF-6DD1B284701B}">
      <dgm:prSet phldrT="[Text]"/>
      <dgm:spPr/>
      <dgm:t>
        <a:bodyPr/>
        <a:lstStyle/>
        <a:p>
          <a:r>
            <a:rPr lang="nl-BE" dirty="0"/>
            <a:t>Belangrijkste factor</a:t>
          </a:r>
          <a:endParaRPr lang="nl-NL" dirty="0"/>
        </a:p>
      </dgm:t>
    </dgm:pt>
    <dgm:pt modelId="{BBC5A377-1B46-47FB-A1F6-8141A79A1BCD}" type="parTrans" cxnId="{3D3089E9-E2F0-4987-8DC4-537F50593F8E}">
      <dgm:prSet/>
      <dgm:spPr/>
      <dgm:t>
        <a:bodyPr/>
        <a:lstStyle/>
        <a:p>
          <a:endParaRPr lang="nl-NL"/>
        </a:p>
      </dgm:t>
    </dgm:pt>
    <dgm:pt modelId="{9A0FC5D0-06A2-4574-B9D1-3A44F32BCDE1}" type="sibTrans" cxnId="{3D3089E9-E2F0-4987-8DC4-537F50593F8E}">
      <dgm:prSet/>
      <dgm:spPr/>
      <dgm:t>
        <a:bodyPr/>
        <a:lstStyle/>
        <a:p>
          <a:endParaRPr lang="nl-NL"/>
        </a:p>
      </dgm:t>
    </dgm:pt>
    <dgm:pt modelId="{A6EF8111-DF11-4336-9336-016A1256C0EB}">
      <dgm:prSet phldrT="[Text]"/>
      <dgm:spPr/>
      <dgm:t>
        <a:bodyPr/>
        <a:lstStyle/>
        <a:p>
          <a:r>
            <a:rPr lang="nl-BE" dirty="0"/>
            <a:t>Bundeling functies</a:t>
          </a:r>
          <a:endParaRPr lang="nl-NL" dirty="0"/>
        </a:p>
      </dgm:t>
    </dgm:pt>
    <dgm:pt modelId="{69F8210D-9B3A-4D47-A16D-EFC9A87615C3}" type="parTrans" cxnId="{0D48FC56-D3D6-4BCD-8FED-401B8C1A013D}">
      <dgm:prSet/>
      <dgm:spPr/>
      <dgm:t>
        <a:bodyPr/>
        <a:lstStyle/>
        <a:p>
          <a:endParaRPr lang="nl-NL"/>
        </a:p>
      </dgm:t>
    </dgm:pt>
    <dgm:pt modelId="{7BB468DB-5472-4255-AF66-3BE6965123A8}" type="sibTrans" cxnId="{0D48FC56-D3D6-4BCD-8FED-401B8C1A013D}">
      <dgm:prSet/>
      <dgm:spPr/>
      <dgm:t>
        <a:bodyPr/>
        <a:lstStyle/>
        <a:p>
          <a:endParaRPr lang="nl-NL"/>
        </a:p>
      </dgm:t>
    </dgm:pt>
    <dgm:pt modelId="{E1F6C2F2-81D2-44ED-B857-ED5A5555A98A}">
      <dgm:prSet phldrT="[Text]"/>
      <dgm:spPr/>
      <dgm:t>
        <a:bodyPr/>
        <a:lstStyle/>
        <a:p>
          <a:r>
            <a:rPr lang="nl-BE" dirty="0"/>
            <a:t>Verantwoordelijk</a:t>
          </a:r>
          <a:endParaRPr lang="nl-NL" dirty="0"/>
        </a:p>
      </dgm:t>
    </dgm:pt>
    <dgm:pt modelId="{D4049108-5EF6-4A3F-85ED-27A1A9EF3DA2}" type="parTrans" cxnId="{7F36D56F-FFE8-4E03-9C07-3A93D5C0D8AA}">
      <dgm:prSet/>
      <dgm:spPr/>
      <dgm:t>
        <a:bodyPr/>
        <a:lstStyle/>
        <a:p>
          <a:endParaRPr lang="nl-NL"/>
        </a:p>
      </dgm:t>
    </dgm:pt>
    <dgm:pt modelId="{294BD7C1-1836-4ECA-889C-025FDFEABD5B}" type="sibTrans" cxnId="{7F36D56F-FFE8-4E03-9C07-3A93D5C0D8AA}">
      <dgm:prSet/>
      <dgm:spPr/>
      <dgm:t>
        <a:bodyPr/>
        <a:lstStyle/>
        <a:p>
          <a:endParaRPr lang="nl-NL"/>
        </a:p>
      </dgm:t>
    </dgm:pt>
    <dgm:pt modelId="{EDD6D0EF-C2E7-4AAA-87EF-BB0320B90C96}">
      <dgm:prSet phldrT="[Text]"/>
      <dgm:spPr/>
      <dgm:t>
        <a:bodyPr/>
        <a:lstStyle/>
        <a:p>
          <a:r>
            <a:rPr lang="nl-BE" dirty="0"/>
            <a:t>Achterstand</a:t>
          </a:r>
          <a:endParaRPr lang="nl-NL" dirty="0"/>
        </a:p>
      </dgm:t>
    </dgm:pt>
    <dgm:pt modelId="{C23E2955-450B-4C07-AF27-8C57E4788DCF}" type="parTrans" cxnId="{5E5E40EF-A4F9-48A3-BBB9-6354A25EAB88}">
      <dgm:prSet/>
      <dgm:spPr/>
      <dgm:t>
        <a:bodyPr/>
        <a:lstStyle/>
        <a:p>
          <a:endParaRPr lang="nl-NL"/>
        </a:p>
      </dgm:t>
    </dgm:pt>
    <dgm:pt modelId="{43584420-CC35-4516-9080-D53288200B5B}" type="sibTrans" cxnId="{5E5E40EF-A4F9-48A3-BBB9-6354A25EAB88}">
      <dgm:prSet/>
      <dgm:spPr/>
      <dgm:t>
        <a:bodyPr/>
        <a:lstStyle/>
        <a:p>
          <a:endParaRPr lang="nl-NL"/>
        </a:p>
      </dgm:t>
    </dgm:pt>
    <dgm:pt modelId="{9C2F2591-3DE9-4985-9717-923742D32097}" type="pres">
      <dgm:prSet presAssocID="{0E91FF43-0E93-41CA-AE33-A75FB92C6CFF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11F73DBA-CBBB-460B-9A04-4A54FEA82239}" type="pres">
      <dgm:prSet presAssocID="{0E91FF43-0E93-41CA-AE33-A75FB92C6CFF}" presName="ellipse" presStyleLbl="trBgShp" presStyleIdx="0" presStyleCnt="1"/>
      <dgm:spPr/>
    </dgm:pt>
    <dgm:pt modelId="{0321EBAE-6736-44D6-A477-288762701659}" type="pres">
      <dgm:prSet presAssocID="{0E91FF43-0E93-41CA-AE33-A75FB92C6CFF}" presName="arrow1" presStyleLbl="fgShp" presStyleIdx="0" presStyleCnt="1"/>
      <dgm:spPr/>
    </dgm:pt>
    <dgm:pt modelId="{1B8272B3-8750-4540-9694-16CEDA3D83C2}" type="pres">
      <dgm:prSet presAssocID="{0E91FF43-0E93-41CA-AE33-A75FB92C6CFF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E37592D5-BA49-4DA6-B527-4911061EFF18}" type="pres">
      <dgm:prSet presAssocID="{A6EF8111-DF11-4336-9336-016A1256C0EB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2EDE31DC-AC45-4394-A990-4EB6A74009DF}" type="pres">
      <dgm:prSet presAssocID="{E1F6C2F2-81D2-44ED-B857-ED5A5555A98A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587DAA58-5879-4231-9618-31CEE1D3B414}" type="pres">
      <dgm:prSet presAssocID="{EDD6D0EF-C2E7-4AAA-87EF-BB0320B90C96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F262DCFF-118A-4889-9CD4-5402BAB0C1E0}" type="pres">
      <dgm:prSet presAssocID="{0E91FF43-0E93-41CA-AE33-A75FB92C6CFF}" presName="funnel" presStyleLbl="trAlignAcc1" presStyleIdx="0" presStyleCnt="1"/>
      <dgm:spPr/>
    </dgm:pt>
  </dgm:ptLst>
  <dgm:cxnLst>
    <dgm:cxn modelId="{621EF2DE-39E0-4DA6-A51A-D93DC14715C0}" type="presOf" srcId="{E1F6C2F2-81D2-44ED-B857-ED5A5555A98A}" destId="{E37592D5-BA49-4DA6-B527-4911061EFF18}" srcOrd="0" destOrd="0" presId="urn:microsoft.com/office/officeart/2005/8/layout/funnel1"/>
    <dgm:cxn modelId="{0D48FC56-D3D6-4BCD-8FED-401B8C1A013D}" srcId="{0E91FF43-0E93-41CA-AE33-A75FB92C6CFF}" destId="{A6EF8111-DF11-4336-9336-016A1256C0EB}" srcOrd="1" destOrd="0" parTransId="{69F8210D-9B3A-4D47-A16D-EFC9A87615C3}" sibTransId="{7BB468DB-5472-4255-AF66-3BE6965123A8}"/>
    <dgm:cxn modelId="{3D3089E9-E2F0-4987-8DC4-537F50593F8E}" srcId="{0E91FF43-0E93-41CA-AE33-A75FB92C6CFF}" destId="{71893D63-2B02-4A4C-93EF-6DD1B284701B}" srcOrd="0" destOrd="0" parTransId="{BBC5A377-1B46-47FB-A1F6-8141A79A1BCD}" sibTransId="{9A0FC5D0-06A2-4574-B9D1-3A44F32BCDE1}"/>
    <dgm:cxn modelId="{AE58086D-B152-4764-B0E7-3F091DB8C004}" type="presOf" srcId="{A6EF8111-DF11-4336-9336-016A1256C0EB}" destId="{2EDE31DC-AC45-4394-A990-4EB6A74009DF}" srcOrd="0" destOrd="0" presId="urn:microsoft.com/office/officeart/2005/8/layout/funnel1"/>
    <dgm:cxn modelId="{D37FC385-C1CF-4ECD-924C-3BDBE2592B43}" type="presOf" srcId="{0E91FF43-0E93-41CA-AE33-A75FB92C6CFF}" destId="{9C2F2591-3DE9-4985-9717-923742D32097}" srcOrd="0" destOrd="0" presId="urn:microsoft.com/office/officeart/2005/8/layout/funnel1"/>
    <dgm:cxn modelId="{7F36D56F-FFE8-4E03-9C07-3A93D5C0D8AA}" srcId="{0E91FF43-0E93-41CA-AE33-A75FB92C6CFF}" destId="{E1F6C2F2-81D2-44ED-B857-ED5A5555A98A}" srcOrd="2" destOrd="0" parTransId="{D4049108-5EF6-4A3F-85ED-27A1A9EF3DA2}" sibTransId="{294BD7C1-1836-4ECA-889C-025FDFEABD5B}"/>
    <dgm:cxn modelId="{5E5E40EF-A4F9-48A3-BBB9-6354A25EAB88}" srcId="{0E91FF43-0E93-41CA-AE33-A75FB92C6CFF}" destId="{EDD6D0EF-C2E7-4AAA-87EF-BB0320B90C96}" srcOrd="3" destOrd="0" parTransId="{C23E2955-450B-4C07-AF27-8C57E4788DCF}" sibTransId="{43584420-CC35-4516-9080-D53288200B5B}"/>
    <dgm:cxn modelId="{37B60F61-321E-497A-AAD7-8468901912E3}" type="presOf" srcId="{EDD6D0EF-C2E7-4AAA-87EF-BB0320B90C96}" destId="{1B8272B3-8750-4540-9694-16CEDA3D83C2}" srcOrd="0" destOrd="0" presId="urn:microsoft.com/office/officeart/2005/8/layout/funnel1"/>
    <dgm:cxn modelId="{E3CADE67-59DD-4BE7-A590-862025F3F224}" type="presOf" srcId="{71893D63-2B02-4A4C-93EF-6DD1B284701B}" destId="{587DAA58-5879-4231-9618-31CEE1D3B414}" srcOrd="0" destOrd="0" presId="urn:microsoft.com/office/officeart/2005/8/layout/funnel1"/>
    <dgm:cxn modelId="{964D9145-D899-4AEC-9311-E29156897477}" type="presParOf" srcId="{9C2F2591-3DE9-4985-9717-923742D32097}" destId="{11F73DBA-CBBB-460B-9A04-4A54FEA82239}" srcOrd="0" destOrd="0" presId="urn:microsoft.com/office/officeart/2005/8/layout/funnel1"/>
    <dgm:cxn modelId="{85A3E065-C6FD-46F0-91A2-469F99A11C10}" type="presParOf" srcId="{9C2F2591-3DE9-4985-9717-923742D32097}" destId="{0321EBAE-6736-44D6-A477-288762701659}" srcOrd="1" destOrd="0" presId="urn:microsoft.com/office/officeart/2005/8/layout/funnel1"/>
    <dgm:cxn modelId="{4D3C4B6A-6400-4EDA-A46A-8D6814AAD358}" type="presParOf" srcId="{9C2F2591-3DE9-4985-9717-923742D32097}" destId="{1B8272B3-8750-4540-9694-16CEDA3D83C2}" srcOrd="2" destOrd="0" presId="urn:microsoft.com/office/officeart/2005/8/layout/funnel1"/>
    <dgm:cxn modelId="{E694BCE1-91E8-49F0-B8F3-52A61A78B78D}" type="presParOf" srcId="{9C2F2591-3DE9-4985-9717-923742D32097}" destId="{E37592D5-BA49-4DA6-B527-4911061EFF18}" srcOrd="3" destOrd="0" presId="urn:microsoft.com/office/officeart/2005/8/layout/funnel1"/>
    <dgm:cxn modelId="{CB4291FF-5A33-499E-8BCA-E3EAA150776C}" type="presParOf" srcId="{9C2F2591-3DE9-4985-9717-923742D32097}" destId="{2EDE31DC-AC45-4394-A990-4EB6A74009DF}" srcOrd="4" destOrd="0" presId="urn:microsoft.com/office/officeart/2005/8/layout/funnel1"/>
    <dgm:cxn modelId="{00FE0C5C-709B-4836-94AB-7F9A52B307FB}" type="presParOf" srcId="{9C2F2591-3DE9-4985-9717-923742D32097}" destId="{587DAA58-5879-4231-9618-31CEE1D3B414}" srcOrd="5" destOrd="0" presId="urn:microsoft.com/office/officeart/2005/8/layout/funnel1"/>
    <dgm:cxn modelId="{459E2C1B-653C-48E5-B4E9-177B73DD7FAC}" type="presParOf" srcId="{9C2F2591-3DE9-4985-9717-923742D32097}" destId="{F262DCFF-118A-4889-9CD4-5402BAB0C1E0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834F28-A4BF-4331-A5EC-7F6D7D292AD9}">
      <dsp:nvSpPr>
        <dsp:cNvPr id="0" name=""/>
        <dsp:cNvSpPr/>
      </dsp:nvSpPr>
      <dsp:spPr>
        <a:xfrm>
          <a:off x="6706516" y="0"/>
          <a:ext cx="2069615" cy="58190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400" kern="1200" dirty="0"/>
            <a:t>Mutualiteiten</a:t>
          </a:r>
          <a:endParaRPr lang="nl-NL" sz="2400" kern="1200" dirty="0"/>
        </a:p>
      </dsp:txBody>
      <dsp:txXfrm>
        <a:off x="6706516" y="0"/>
        <a:ext cx="2069615" cy="1745705"/>
      </dsp:txXfrm>
    </dsp:sp>
    <dsp:sp modelId="{9B036BE5-9F9C-4A8C-A517-6661F548BAA6}">
      <dsp:nvSpPr>
        <dsp:cNvPr id="0" name=""/>
        <dsp:cNvSpPr/>
      </dsp:nvSpPr>
      <dsp:spPr>
        <a:xfrm>
          <a:off x="4291965" y="0"/>
          <a:ext cx="2069615" cy="58190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3200" kern="1200" dirty="0"/>
            <a:t>E-Health</a:t>
          </a:r>
          <a:endParaRPr lang="nl-NL" sz="3200" kern="1200" dirty="0"/>
        </a:p>
      </dsp:txBody>
      <dsp:txXfrm>
        <a:off x="4291965" y="0"/>
        <a:ext cx="2069615" cy="1745705"/>
      </dsp:txXfrm>
    </dsp:sp>
    <dsp:sp modelId="{D3BD032A-A142-453A-9C5C-40A95E4AC791}">
      <dsp:nvSpPr>
        <dsp:cNvPr id="0" name=""/>
        <dsp:cNvSpPr/>
      </dsp:nvSpPr>
      <dsp:spPr>
        <a:xfrm>
          <a:off x="1877414" y="0"/>
          <a:ext cx="2069615" cy="58190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400" kern="1200" dirty="0"/>
        </a:p>
      </dsp:txBody>
      <dsp:txXfrm>
        <a:off x="1877414" y="0"/>
        <a:ext cx="2069615" cy="1745705"/>
      </dsp:txXfrm>
    </dsp:sp>
    <dsp:sp modelId="{C9E963F9-9FA1-46FF-9DA0-9373715B1D1D}">
      <dsp:nvSpPr>
        <dsp:cNvPr id="0" name=""/>
        <dsp:cNvSpPr/>
      </dsp:nvSpPr>
      <dsp:spPr>
        <a:xfrm>
          <a:off x="2049882" y="3234810"/>
          <a:ext cx="1724679" cy="8623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700" kern="1200" dirty="0"/>
            <a:t>Artsen</a:t>
          </a:r>
          <a:endParaRPr lang="nl-NL" sz="2700" kern="1200" dirty="0"/>
        </a:p>
      </dsp:txBody>
      <dsp:txXfrm>
        <a:off x="2049882" y="3234810"/>
        <a:ext cx="1724679" cy="862339"/>
      </dsp:txXfrm>
    </dsp:sp>
    <dsp:sp modelId="{06416DF4-853A-4719-BB55-84DE3D43EC8B}">
      <dsp:nvSpPr>
        <dsp:cNvPr id="0" name=""/>
        <dsp:cNvSpPr/>
      </dsp:nvSpPr>
      <dsp:spPr>
        <a:xfrm>
          <a:off x="3774561" y="3652643"/>
          <a:ext cx="689871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689871" y="133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500" kern="1200"/>
        </a:p>
      </dsp:txBody>
      <dsp:txXfrm>
        <a:off x="4102250" y="3648733"/>
        <a:ext cx="34493" cy="34493"/>
      </dsp:txXfrm>
    </dsp:sp>
    <dsp:sp modelId="{0F495BFE-D683-4726-9622-B23931ABACAB}">
      <dsp:nvSpPr>
        <dsp:cNvPr id="0" name=""/>
        <dsp:cNvSpPr/>
      </dsp:nvSpPr>
      <dsp:spPr>
        <a:xfrm>
          <a:off x="4464433" y="3234810"/>
          <a:ext cx="1724679" cy="8623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700" kern="1200" dirty="0"/>
            <a:t>MyCareNet</a:t>
          </a:r>
          <a:endParaRPr lang="nl-NL" sz="2700" kern="1200" dirty="0"/>
        </a:p>
      </dsp:txBody>
      <dsp:txXfrm>
        <a:off x="4464433" y="3234810"/>
        <a:ext cx="1724679" cy="862339"/>
      </dsp:txXfrm>
    </dsp:sp>
    <dsp:sp modelId="{C7407E66-48FB-418C-89E3-05CA7A2B0AD6}">
      <dsp:nvSpPr>
        <dsp:cNvPr id="0" name=""/>
        <dsp:cNvSpPr/>
      </dsp:nvSpPr>
      <dsp:spPr>
        <a:xfrm rot="17692822">
          <a:off x="5714187" y="2908875"/>
          <a:ext cx="1639721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1639721" y="133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500" kern="1200"/>
        </a:p>
      </dsp:txBody>
      <dsp:txXfrm rot="17692822">
        <a:off x="6493055" y="2881219"/>
        <a:ext cx="81986" cy="81986"/>
      </dsp:txXfrm>
    </dsp:sp>
    <dsp:sp modelId="{FE98764F-4E16-484F-A1CC-4D67000B728C}">
      <dsp:nvSpPr>
        <dsp:cNvPr id="0" name=""/>
        <dsp:cNvSpPr/>
      </dsp:nvSpPr>
      <dsp:spPr>
        <a:xfrm>
          <a:off x="6878984" y="1747274"/>
          <a:ext cx="1724679" cy="8623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700" kern="1200" dirty="0"/>
            <a:t>CM</a:t>
          </a:r>
          <a:endParaRPr lang="nl-NL" sz="2700" kern="1200" dirty="0"/>
        </a:p>
      </dsp:txBody>
      <dsp:txXfrm>
        <a:off x="6878984" y="1747274"/>
        <a:ext cx="1724679" cy="862339"/>
      </dsp:txXfrm>
    </dsp:sp>
    <dsp:sp modelId="{1D2E3C9D-F8CF-4DDE-94E6-54BD06A67E8D}">
      <dsp:nvSpPr>
        <dsp:cNvPr id="0" name=""/>
        <dsp:cNvSpPr/>
      </dsp:nvSpPr>
      <dsp:spPr>
        <a:xfrm rot="19457599">
          <a:off x="6109258" y="3404720"/>
          <a:ext cx="849579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849579" y="133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500" kern="1200"/>
        </a:p>
      </dsp:txBody>
      <dsp:txXfrm rot="19457599">
        <a:off x="6512809" y="3396818"/>
        <a:ext cx="42478" cy="42478"/>
      </dsp:txXfrm>
    </dsp:sp>
    <dsp:sp modelId="{C5253A00-2AA7-4472-9469-AE49B8C42E31}">
      <dsp:nvSpPr>
        <dsp:cNvPr id="0" name=""/>
        <dsp:cNvSpPr/>
      </dsp:nvSpPr>
      <dsp:spPr>
        <a:xfrm>
          <a:off x="6878984" y="2738965"/>
          <a:ext cx="1724679" cy="8623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700" kern="1200" dirty="0"/>
            <a:t>Voorzorg</a:t>
          </a:r>
          <a:endParaRPr lang="nl-NL" sz="2700" kern="1200" dirty="0"/>
        </a:p>
      </dsp:txBody>
      <dsp:txXfrm>
        <a:off x="6878984" y="2738965"/>
        <a:ext cx="1724679" cy="862339"/>
      </dsp:txXfrm>
    </dsp:sp>
    <dsp:sp modelId="{45E7C598-20FC-4E62-9864-CC9D6B590668}">
      <dsp:nvSpPr>
        <dsp:cNvPr id="0" name=""/>
        <dsp:cNvSpPr/>
      </dsp:nvSpPr>
      <dsp:spPr>
        <a:xfrm rot="2142401">
          <a:off x="6109258" y="3900565"/>
          <a:ext cx="849579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849579" y="133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500" kern="1200"/>
        </a:p>
      </dsp:txBody>
      <dsp:txXfrm rot="2142401">
        <a:off x="6512809" y="3892663"/>
        <a:ext cx="42478" cy="42478"/>
      </dsp:txXfrm>
    </dsp:sp>
    <dsp:sp modelId="{C532D7E0-4244-43D0-A0D9-9DF7D0481B9B}">
      <dsp:nvSpPr>
        <dsp:cNvPr id="0" name=""/>
        <dsp:cNvSpPr/>
      </dsp:nvSpPr>
      <dsp:spPr>
        <a:xfrm>
          <a:off x="6878984" y="3730656"/>
          <a:ext cx="1724679" cy="8623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700" kern="1200" dirty="0"/>
            <a:t>OZ</a:t>
          </a:r>
          <a:endParaRPr lang="nl-NL" sz="2700" kern="1200" dirty="0"/>
        </a:p>
      </dsp:txBody>
      <dsp:txXfrm>
        <a:off x="6878984" y="3730656"/>
        <a:ext cx="1724679" cy="862339"/>
      </dsp:txXfrm>
    </dsp:sp>
    <dsp:sp modelId="{A3EE00A2-E411-47D1-9DA6-1A58C9C2790E}">
      <dsp:nvSpPr>
        <dsp:cNvPr id="0" name=""/>
        <dsp:cNvSpPr/>
      </dsp:nvSpPr>
      <dsp:spPr>
        <a:xfrm rot="3907178">
          <a:off x="5714187" y="4396411"/>
          <a:ext cx="1639721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1639721" y="133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500" kern="1200"/>
        </a:p>
      </dsp:txBody>
      <dsp:txXfrm rot="3907178">
        <a:off x="6493055" y="4368755"/>
        <a:ext cx="81986" cy="81986"/>
      </dsp:txXfrm>
    </dsp:sp>
    <dsp:sp modelId="{BD3FCB39-0C5E-4807-81D5-C901B23309D4}">
      <dsp:nvSpPr>
        <dsp:cNvPr id="0" name=""/>
        <dsp:cNvSpPr/>
      </dsp:nvSpPr>
      <dsp:spPr>
        <a:xfrm>
          <a:off x="6878984" y="4722346"/>
          <a:ext cx="1724679" cy="8623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700" kern="1200" dirty="0"/>
            <a:t>....</a:t>
          </a:r>
          <a:endParaRPr lang="nl-NL" sz="2700" kern="1200" dirty="0"/>
        </a:p>
      </dsp:txBody>
      <dsp:txXfrm>
        <a:off x="6878984" y="4722346"/>
        <a:ext cx="1724679" cy="86233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1687BA-BCD6-4B7F-8C9C-CB1C4A725D54}">
      <dsp:nvSpPr>
        <dsp:cNvPr id="0" name=""/>
        <dsp:cNvSpPr/>
      </dsp:nvSpPr>
      <dsp:spPr>
        <a:xfrm>
          <a:off x="7846022" y="841946"/>
          <a:ext cx="91440" cy="3534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340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ABF3CF-BA91-4791-BF21-4F3DF110677A}">
      <dsp:nvSpPr>
        <dsp:cNvPr id="0" name=""/>
        <dsp:cNvSpPr/>
      </dsp:nvSpPr>
      <dsp:spPr>
        <a:xfrm>
          <a:off x="5678736" y="2036801"/>
          <a:ext cx="176703" cy="774131"/>
        </a:xfrm>
        <a:custGeom>
          <a:avLst/>
          <a:gdLst/>
          <a:ahLst/>
          <a:cxnLst/>
          <a:rect l="0" t="0" r="0" b="0"/>
          <a:pathLst>
            <a:path>
              <a:moveTo>
                <a:pt x="176703" y="0"/>
              </a:moveTo>
              <a:lnTo>
                <a:pt x="176703" y="774131"/>
              </a:lnTo>
              <a:lnTo>
                <a:pt x="0" y="77413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28597A-CA9A-4505-A631-4AC764C5627B}">
      <dsp:nvSpPr>
        <dsp:cNvPr id="0" name=""/>
        <dsp:cNvSpPr/>
      </dsp:nvSpPr>
      <dsp:spPr>
        <a:xfrm>
          <a:off x="3819137" y="841946"/>
          <a:ext cx="1194855" cy="7741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4131"/>
              </a:lnTo>
              <a:lnTo>
                <a:pt x="1194855" y="77413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60DAC5-6CF4-46C2-8011-4F295846FE7C}">
      <dsp:nvSpPr>
        <dsp:cNvPr id="0" name=""/>
        <dsp:cNvSpPr/>
      </dsp:nvSpPr>
      <dsp:spPr>
        <a:xfrm>
          <a:off x="3642433" y="841946"/>
          <a:ext cx="176703" cy="774131"/>
        </a:xfrm>
        <a:custGeom>
          <a:avLst/>
          <a:gdLst/>
          <a:ahLst/>
          <a:cxnLst/>
          <a:rect l="0" t="0" r="0" b="0"/>
          <a:pathLst>
            <a:path>
              <a:moveTo>
                <a:pt x="176703" y="0"/>
              </a:moveTo>
              <a:lnTo>
                <a:pt x="176703" y="774131"/>
              </a:lnTo>
              <a:lnTo>
                <a:pt x="0" y="77413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109D82-A7C2-4F21-AE26-D9DBACF5D3DA}">
      <dsp:nvSpPr>
        <dsp:cNvPr id="0" name=""/>
        <dsp:cNvSpPr/>
      </dsp:nvSpPr>
      <dsp:spPr>
        <a:xfrm>
          <a:off x="3819137" y="841946"/>
          <a:ext cx="2036302" cy="27431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6414"/>
              </a:lnTo>
              <a:lnTo>
                <a:pt x="2036302" y="2566414"/>
              </a:lnTo>
              <a:lnTo>
                <a:pt x="2036302" y="274311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6695E6-376E-4E56-86E3-14E8288D7723}">
      <dsp:nvSpPr>
        <dsp:cNvPr id="0" name=""/>
        <dsp:cNvSpPr/>
      </dsp:nvSpPr>
      <dsp:spPr>
        <a:xfrm>
          <a:off x="3145979" y="4426511"/>
          <a:ext cx="252434" cy="7741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4131"/>
              </a:lnTo>
              <a:lnTo>
                <a:pt x="252434" y="77413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B1CF02-3AFB-402B-95B5-C78D4369CA5D}">
      <dsp:nvSpPr>
        <dsp:cNvPr id="0" name=""/>
        <dsp:cNvSpPr/>
      </dsp:nvSpPr>
      <dsp:spPr>
        <a:xfrm>
          <a:off x="3773417" y="841946"/>
          <a:ext cx="91440" cy="27431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4311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43C55-8960-4C4E-8969-AA06D9A9639D}">
      <dsp:nvSpPr>
        <dsp:cNvPr id="0" name=""/>
        <dsp:cNvSpPr/>
      </dsp:nvSpPr>
      <dsp:spPr>
        <a:xfrm>
          <a:off x="1109677" y="4426511"/>
          <a:ext cx="252434" cy="7741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4131"/>
              </a:lnTo>
              <a:lnTo>
                <a:pt x="252434" y="77413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6EB138-91A5-46E4-BFCB-54E8D28F6E75}">
      <dsp:nvSpPr>
        <dsp:cNvPr id="0" name=""/>
        <dsp:cNvSpPr/>
      </dsp:nvSpPr>
      <dsp:spPr>
        <a:xfrm>
          <a:off x="1782835" y="841946"/>
          <a:ext cx="2036302" cy="2743118"/>
        </a:xfrm>
        <a:custGeom>
          <a:avLst/>
          <a:gdLst/>
          <a:ahLst/>
          <a:cxnLst/>
          <a:rect l="0" t="0" r="0" b="0"/>
          <a:pathLst>
            <a:path>
              <a:moveTo>
                <a:pt x="2036302" y="0"/>
              </a:moveTo>
              <a:lnTo>
                <a:pt x="2036302" y="2566414"/>
              </a:lnTo>
              <a:lnTo>
                <a:pt x="0" y="2566414"/>
              </a:lnTo>
              <a:lnTo>
                <a:pt x="0" y="274311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0E656C-5ECD-4D73-9FE2-B99E689483CF}">
      <dsp:nvSpPr>
        <dsp:cNvPr id="0" name=""/>
        <dsp:cNvSpPr/>
      </dsp:nvSpPr>
      <dsp:spPr>
        <a:xfrm>
          <a:off x="2977690" y="498"/>
          <a:ext cx="1682894" cy="84144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900" kern="1200" dirty="0"/>
            <a:t>Heeft patient een gmd?</a:t>
          </a:r>
          <a:endParaRPr lang="nl-NL" sz="1900" kern="1200" dirty="0"/>
        </a:p>
      </dsp:txBody>
      <dsp:txXfrm>
        <a:off x="2977690" y="498"/>
        <a:ext cx="1682894" cy="841447"/>
      </dsp:txXfrm>
    </dsp:sp>
    <dsp:sp modelId="{54C1A64E-62C4-4657-85A5-C5FF546442AC}">
      <dsp:nvSpPr>
        <dsp:cNvPr id="0" name=""/>
        <dsp:cNvSpPr/>
      </dsp:nvSpPr>
      <dsp:spPr>
        <a:xfrm>
          <a:off x="941387" y="3585064"/>
          <a:ext cx="1682894" cy="84144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900" kern="1200" dirty="0"/>
            <a:t>Bij wie?</a:t>
          </a:r>
          <a:endParaRPr lang="nl-NL" sz="1900" kern="1200" dirty="0"/>
        </a:p>
      </dsp:txBody>
      <dsp:txXfrm>
        <a:off x="941387" y="3585064"/>
        <a:ext cx="1682894" cy="841447"/>
      </dsp:txXfrm>
    </dsp:sp>
    <dsp:sp modelId="{D44DC87E-85CA-4E4E-8235-C12A0A649712}">
      <dsp:nvSpPr>
        <dsp:cNvPr id="0" name=""/>
        <dsp:cNvSpPr/>
      </dsp:nvSpPr>
      <dsp:spPr>
        <a:xfrm>
          <a:off x="1362111" y="4779919"/>
          <a:ext cx="1682894" cy="84144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900" kern="1200" dirty="0"/>
            <a:t>Opvragen dossier</a:t>
          </a:r>
          <a:endParaRPr lang="nl-NL" sz="1900" kern="1200" dirty="0"/>
        </a:p>
      </dsp:txBody>
      <dsp:txXfrm>
        <a:off x="1362111" y="4779919"/>
        <a:ext cx="1682894" cy="841447"/>
      </dsp:txXfrm>
    </dsp:sp>
    <dsp:sp modelId="{375D8142-8809-42D1-A1ED-0CE7065F7919}">
      <dsp:nvSpPr>
        <dsp:cNvPr id="0" name=""/>
        <dsp:cNvSpPr/>
      </dsp:nvSpPr>
      <dsp:spPr>
        <a:xfrm>
          <a:off x="2977690" y="3585064"/>
          <a:ext cx="1682894" cy="84144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900" kern="1200" dirty="0"/>
            <a:t>Sinds wanneer?</a:t>
          </a:r>
          <a:endParaRPr lang="nl-NL" sz="1900" kern="1200" dirty="0"/>
        </a:p>
      </dsp:txBody>
      <dsp:txXfrm>
        <a:off x="2977690" y="3585064"/>
        <a:ext cx="1682894" cy="841447"/>
      </dsp:txXfrm>
    </dsp:sp>
    <dsp:sp modelId="{387329D5-9C80-40A8-985F-A0F664F192E1}">
      <dsp:nvSpPr>
        <dsp:cNvPr id="0" name=""/>
        <dsp:cNvSpPr/>
      </dsp:nvSpPr>
      <dsp:spPr>
        <a:xfrm>
          <a:off x="3398414" y="4779919"/>
          <a:ext cx="1682894" cy="84144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900" kern="1200" dirty="0"/>
            <a:t>Geen dubbele GMD’s</a:t>
          </a:r>
          <a:endParaRPr lang="nl-NL" sz="1900" kern="1200" dirty="0"/>
        </a:p>
      </dsp:txBody>
      <dsp:txXfrm>
        <a:off x="3398414" y="4779919"/>
        <a:ext cx="1682894" cy="841447"/>
      </dsp:txXfrm>
    </dsp:sp>
    <dsp:sp modelId="{9A36EAB2-8E29-4A6C-BDCB-D8472CFACD1B}">
      <dsp:nvSpPr>
        <dsp:cNvPr id="0" name=""/>
        <dsp:cNvSpPr/>
      </dsp:nvSpPr>
      <dsp:spPr>
        <a:xfrm>
          <a:off x="5013992" y="3585064"/>
          <a:ext cx="1682894" cy="84144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900" kern="1200" dirty="0"/>
            <a:t>Patiënt krijgt meteen “GMD-rechten”</a:t>
          </a:r>
          <a:endParaRPr lang="nl-NL" sz="1900" kern="1200" dirty="0"/>
        </a:p>
      </dsp:txBody>
      <dsp:txXfrm>
        <a:off x="5013992" y="3585064"/>
        <a:ext cx="1682894" cy="841447"/>
      </dsp:txXfrm>
    </dsp:sp>
    <dsp:sp modelId="{3EEB7446-C371-4F74-ADDB-A3668BAFF042}">
      <dsp:nvSpPr>
        <dsp:cNvPr id="0" name=""/>
        <dsp:cNvSpPr/>
      </dsp:nvSpPr>
      <dsp:spPr>
        <a:xfrm>
          <a:off x="1959539" y="1195354"/>
          <a:ext cx="1682894" cy="84144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900" kern="1200" dirty="0"/>
            <a:t>Ja</a:t>
          </a:r>
          <a:endParaRPr lang="nl-NL" sz="1900" kern="1200" dirty="0"/>
        </a:p>
      </dsp:txBody>
      <dsp:txXfrm>
        <a:off x="1959539" y="1195354"/>
        <a:ext cx="1682894" cy="841447"/>
      </dsp:txXfrm>
    </dsp:sp>
    <dsp:sp modelId="{13FF800A-F6D2-4854-85FE-9F9E0F29A053}">
      <dsp:nvSpPr>
        <dsp:cNvPr id="0" name=""/>
        <dsp:cNvSpPr/>
      </dsp:nvSpPr>
      <dsp:spPr>
        <a:xfrm>
          <a:off x="5013992" y="1195354"/>
          <a:ext cx="1682894" cy="84144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900" kern="1200" dirty="0"/>
            <a:t>Nee</a:t>
          </a:r>
          <a:endParaRPr lang="nl-NL" sz="1900" kern="1200" dirty="0"/>
        </a:p>
      </dsp:txBody>
      <dsp:txXfrm>
        <a:off x="5013992" y="1195354"/>
        <a:ext cx="1682894" cy="841447"/>
      </dsp:txXfrm>
    </dsp:sp>
    <dsp:sp modelId="{401BDE0E-0F70-4D0C-91F7-8A6A8EF4C155}">
      <dsp:nvSpPr>
        <dsp:cNvPr id="0" name=""/>
        <dsp:cNvSpPr/>
      </dsp:nvSpPr>
      <dsp:spPr>
        <a:xfrm>
          <a:off x="3995841" y="2390209"/>
          <a:ext cx="1682894" cy="84144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900" kern="1200" dirty="0"/>
            <a:t>Automatisch aanvragen GMD</a:t>
          </a:r>
          <a:endParaRPr lang="nl-NL" sz="1900" kern="1200" dirty="0"/>
        </a:p>
      </dsp:txBody>
      <dsp:txXfrm>
        <a:off x="3995841" y="2390209"/>
        <a:ext cx="1682894" cy="841447"/>
      </dsp:txXfrm>
    </dsp:sp>
    <dsp:sp modelId="{D9306BC9-237D-406A-B0BE-F029F355B015}">
      <dsp:nvSpPr>
        <dsp:cNvPr id="0" name=""/>
        <dsp:cNvSpPr/>
      </dsp:nvSpPr>
      <dsp:spPr>
        <a:xfrm>
          <a:off x="7050295" y="498"/>
          <a:ext cx="1682894" cy="84144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900" kern="1200" dirty="0"/>
            <a:t>Wie heeft bij mij een GMD?</a:t>
          </a:r>
          <a:endParaRPr lang="nl-NL" sz="1900" kern="1200" dirty="0"/>
        </a:p>
      </dsp:txBody>
      <dsp:txXfrm>
        <a:off x="7050295" y="498"/>
        <a:ext cx="1682894" cy="841447"/>
      </dsp:txXfrm>
    </dsp:sp>
    <dsp:sp modelId="{6CD61890-0795-413D-BA94-0418F297BDD8}">
      <dsp:nvSpPr>
        <dsp:cNvPr id="0" name=""/>
        <dsp:cNvSpPr/>
      </dsp:nvSpPr>
      <dsp:spPr>
        <a:xfrm>
          <a:off x="7050295" y="1195354"/>
          <a:ext cx="1682894" cy="84144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900" kern="1200" dirty="0"/>
            <a:t>Opvragen lijst</a:t>
          </a:r>
          <a:endParaRPr lang="nl-NL" sz="1900" kern="1200" dirty="0"/>
        </a:p>
      </dsp:txBody>
      <dsp:txXfrm>
        <a:off x="7050295" y="1195354"/>
        <a:ext cx="1682894" cy="84144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B34C-1A3C-4EF7-828B-ADC1B4F056CA}" type="datetimeFigureOut">
              <a:rPr lang="nl-NL" smtClean="0"/>
              <a:pPr/>
              <a:t>30-1-2018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6DD1D-884A-4686-93E8-07E3DAB32B4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651305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B34C-1A3C-4EF7-828B-ADC1B4F056CA}" type="datetimeFigureOut">
              <a:rPr lang="nl-NL" smtClean="0"/>
              <a:pPr/>
              <a:t>30-1-2018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6DD1D-884A-4686-93E8-07E3DAB32B4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367028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B34C-1A3C-4EF7-828B-ADC1B4F056CA}" type="datetimeFigureOut">
              <a:rPr lang="nl-NL" smtClean="0"/>
              <a:pPr/>
              <a:t>30-1-2018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6DD1D-884A-4686-93E8-07E3DAB32B4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475905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B34C-1A3C-4EF7-828B-ADC1B4F056CA}" type="datetimeFigureOut">
              <a:rPr lang="nl-NL" smtClean="0"/>
              <a:pPr/>
              <a:t>30-1-2018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6DD1D-884A-4686-93E8-07E3DAB32B4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899006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B34C-1A3C-4EF7-828B-ADC1B4F056CA}" type="datetimeFigureOut">
              <a:rPr lang="nl-NL" smtClean="0"/>
              <a:pPr/>
              <a:t>30-1-2018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6DD1D-884A-4686-93E8-07E3DAB32B4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807406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B34C-1A3C-4EF7-828B-ADC1B4F056CA}" type="datetimeFigureOut">
              <a:rPr lang="nl-NL" smtClean="0"/>
              <a:pPr/>
              <a:t>30-1-2018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6DD1D-884A-4686-93E8-07E3DAB32B4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013315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B34C-1A3C-4EF7-828B-ADC1B4F056CA}" type="datetimeFigureOut">
              <a:rPr lang="nl-NL" smtClean="0"/>
              <a:pPr/>
              <a:t>30-1-2018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6DD1D-884A-4686-93E8-07E3DAB32B4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742933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B34C-1A3C-4EF7-828B-ADC1B4F056CA}" type="datetimeFigureOut">
              <a:rPr lang="nl-NL" smtClean="0"/>
              <a:pPr/>
              <a:t>30-1-2018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6DD1D-884A-4686-93E8-07E3DAB32B4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337209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B34C-1A3C-4EF7-828B-ADC1B4F056CA}" type="datetimeFigureOut">
              <a:rPr lang="nl-NL" smtClean="0"/>
              <a:pPr/>
              <a:t>30-1-2018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6DD1D-884A-4686-93E8-07E3DAB32B4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255578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B34C-1A3C-4EF7-828B-ADC1B4F056CA}" type="datetimeFigureOut">
              <a:rPr lang="nl-NL" smtClean="0"/>
              <a:pPr/>
              <a:t>30-1-2018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6DD1D-884A-4686-93E8-07E3DAB32B4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165868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B34C-1A3C-4EF7-828B-ADC1B4F056CA}" type="datetimeFigureOut">
              <a:rPr lang="nl-NL" smtClean="0"/>
              <a:pPr/>
              <a:t>30-1-2018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6DD1D-884A-4686-93E8-07E3DAB32B4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022673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1B34C-1A3C-4EF7-828B-ADC1B4F056CA}" type="datetimeFigureOut">
              <a:rPr lang="nl-NL" smtClean="0"/>
              <a:pPr/>
              <a:t>30-1-2018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6DD1D-884A-4686-93E8-07E3DAB32B4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118640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4080305"/>
            <a:ext cx="12192000" cy="5899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extBox 1"/>
          <p:cNvSpPr txBox="1"/>
          <p:nvPr/>
        </p:nvSpPr>
        <p:spPr>
          <a:xfrm>
            <a:off x="842087" y="1353920"/>
            <a:ext cx="5558713" cy="2831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nl-BE" sz="8000" kern="700" spc="-400" dirty="0">
                <a:solidFill>
                  <a:schemeClr val="bg2">
                    <a:lumMod val="75000"/>
                  </a:schemeClr>
                </a:solidFill>
              </a:rPr>
              <a:t>3</a:t>
            </a:r>
            <a:r>
              <a:rPr lang="nl-BE" sz="8000" kern="700" spc="-400" baseline="30000" dirty="0">
                <a:solidFill>
                  <a:schemeClr val="bg2">
                    <a:lumMod val="75000"/>
                  </a:schemeClr>
                </a:solidFill>
              </a:rPr>
              <a:t>de</a:t>
            </a:r>
            <a:r>
              <a:rPr lang="nl-BE" sz="8000" kern="700" spc="-400" dirty="0">
                <a:solidFill>
                  <a:schemeClr val="bg2">
                    <a:lumMod val="75000"/>
                  </a:schemeClr>
                </a:solidFill>
              </a:rPr>
              <a:t> betalende / </a:t>
            </a:r>
            <a:r>
              <a:rPr lang="nl-BE" sz="8000" kern="700" spc="-400" dirty="0" err="1">
                <a:solidFill>
                  <a:schemeClr val="bg2">
                    <a:lumMod val="75000"/>
                  </a:schemeClr>
                </a:solidFill>
              </a:rPr>
              <a:t>MyCareNet</a:t>
            </a:r>
            <a:r>
              <a:rPr lang="nl-BE" sz="8000" kern="700" spc="-400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>
              <a:lnSpc>
                <a:spcPts val="7000"/>
              </a:lnSpc>
            </a:pPr>
            <a:endParaRPr lang="nl-BE" sz="8000" kern="700" spc="-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34441" y="221636"/>
            <a:ext cx="4086726" cy="10268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00800" y="5278800"/>
            <a:ext cx="6838157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nl-BE" sz="4400" kern="700" spc="-400" dirty="0">
                <a:solidFill>
                  <a:schemeClr val="bg2">
                    <a:lumMod val="75000"/>
                  </a:schemeClr>
                </a:solidFill>
              </a:rPr>
              <a:t>Dr. Arnout  Van Den Kieboom</a:t>
            </a:r>
          </a:p>
        </p:txBody>
      </p:sp>
    </p:spTree>
    <p:extLst>
      <p:ext uri="{BB962C8B-B14F-4D97-AF65-F5344CB8AC3E}">
        <p14:creationId xmlns:p14="http://schemas.microsoft.com/office/powerpoint/2010/main" xmlns="" val="3507889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8044" y="1038982"/>
            <a:ext cx="6953956" cy="5819017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0" y="0"/>
            <a:ext cx="12192000" cy="1038983"/>
          </a:xfrm>
          <a:prstGeom prst="rect">
            <a:avLst/>
          </a:prstGeom>
          <a:solidFill>
            <a:srgbClr val="4F5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extBox 1"/>
          <p:cNvSpPr txBox="1"/>
          <p:nvPr/>
        </p:nvSpPr>
        <p:spPr>
          <a:xfrm>
            <a:off x="1323975" y="48968"/>
            <a:ext cx="10337082" cy="914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nl-BE" sz="4400" kern="700" spc="-200" dirty="0">
                <a:solidFill>
                  <a:schemeClr val="bg1">
                    <a:lumMod val="95000"/>
                  </a:schemeClr>
                </a:solidFill>
              </a:rPr>
              <a:t>Regeling globaal medisch dossier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5698" y="1391179"/>
            <a:ext cx="44181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3000" b="1" kern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Versnelde betaling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3000" b="1" kern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 aanvragen GMD meteen bevestiging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3000" b="1" kern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Garantie snelle betaling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3000" b="1" kern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Betere controle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7561" y="6124922"/>
            <a:ext cx="1640241" cy="41214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75698" y="91153"/>
            <a:ext cx="948277" cy="947830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54253"/>
              <a:satOff val="-2085"/>
              <a:lumOff val="732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xmlns="" val="3795500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0"/>
            <a:ext cx="12192000" cy="1038983"/>
          </a:xfrm>
          <a:prstGeom prst="rect">
            <a:avLst/>
          </a:prstGeom>
          <a:solidFill>
            <a:srgbClr val="4F5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extBox 1"/>
          <p:cNvSpPr txBox="1"/>
          <p:nvPr/>
        </p:nvSpPr>
        <p:spPr>
          <a:xfrm>
            <a:off x="1323975" y="48968"/>
            <a:ext cx="10337082" cy="914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nl-BE" sz="4400" kern="700" spc="-200" dirty="0">
                <a:solidFill>
                  <a:schemeClr val="bg1">
                    <a:lumMod val="95000"/>
                  </a:schemeClr>
                </a:solidFill>
              </a:rPr>
              <a:t>Regeling globaal medisch dossier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7561" y="6124922"/>
            <a:ext cx="1640241" cy="41214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75698" y="91153"/>
            <a:ext cx="948277" cy="947830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54253"/>
              <a:satOff val="-2085"/>
              <a:lumOff val="732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4" name="Diagram 3"/>
          <p:cNvGraphicFramePr/>
          <p:nvPr>
            <p:extLst/>
          </p:nvPr>
        </p:nvGraphicFramePr>
        <p:xfrm>
          <a:off x="587022" y="1592138"/>
          <a:ext cx="7337778" cy="5099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992533" y="1343377"/>
            <a:ext cx="31477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4000" b="1" dirty="0"/>
              <a:t>Dubbel circuit</a:t>
            </a:r>
            <a:endParaRPr lang="nl-NL" sz="4000" b="1" dirty="0"/>
          </a:p>
        </p:txBody>
      </p:sp>
    </p:spTree>
    <p:extLst>
      <p:ext uri="{BB962C8B-B14F-4D97-AF65-F5344CB8AC3E}">
        <p14:creationId xmlns:p14="http://schemas.microsoft.com/office/powerpoint/2010/main" xmlns="" val="1787137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C4F875-5F12-4FFC-BE12-30D3B835F4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A3C4F875-5F12-4FFC-BE12-30D3B835F4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804FB0-DD92-4592-B215-CE0AF91FF1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7D804FB0-DD92-4592-B215-CE0AF91FF1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A4FC39-2D5C-4454-A718-1CBBFEBD7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09A4FC39-2D5C-4454-A718-1CBBFEBD78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850B86-14DC-4E2F-8DE7-1B2A08882F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C8850B86-14DC-4E2F-8DE7-1B2A08882F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12C524-010D-438F-85EA-9AE6147FA4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6212C524-010D-438F-85EA-9AE6147FA4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BD8993-EA90-497C-A4AC-0F94D1A93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ACBD8993-EA90-497C-A4AC-0F94D1A931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9926B0-1353-4000-A87A-9FD7C99C0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2A9926B0-1353-4000-A87A-9FD7C99C09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B7CE14-A8E9-40AB-8D16-CE4E0F5A1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49B7CE14-A8E9-40AB-8D16-CE4E0F5A15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F7E2FB-FD81-4289-A7C7-9E3EABEF1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4AF7E2FB-FD81-4289-A7C7-9E3EABEF15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A196D9-D60E-4BE4-B12D-F6FD4C9737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1CA196D9-D60E-4BE4-B12D-F6FD4C9737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AFF479-74FB-46DB-B92B-576A77CFF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60AFF479-74FB-46DB-B92B-576A77CFF7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F8DE71-FDC3-4E25-B0EB-30D723F9D1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graphicEl>
                                              <a:dgm id="{8BF8DE71-FDC3-4E25-B0EB-30D723F9D1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63C05A-4B84-4868-A8FB-4C4C454F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8863C05A-4B84-4868-A8FB-4C4C454F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0B2927-039E-4AC7-868F-F26CE5F09D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graphicEl>
                                              <a:dgm id="{300B2927-039E-4AC7-868F-F26CE5F09D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59AC29-6706-4A18-BCF4-1B5FC66660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>
                                            <p:graphicEl>
                                              <a:dgm id="{5359AC29-6706-4A18-BCF4-1B5FC66660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7F1C63-833A-49E6-90AF-5E9898A560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027F1C63-833A-49E6-90AF-5E9898A560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757F3E-C6ED-4ABC-80AD-4F85EBA73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A3757F3E-C6ED-4ABC-80AD-4F85EBA731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B439EC-5223-43DA-BB18-9092469E12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>
                                            <p:graphicEl>
                                              <a:dgm id="{DCB439EC-5223-43DA-BB18-9092469E12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97B20E-F000-4303-A973-12E45087F3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">
                                            <p:graphicEl>
                                              <a:dgm id="{4997B20E-F000-4303-A973-12E45087F3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047F63-A049-4F37-9605-20F72445F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>
                                            <p:graphicEl>
                                              <a:dgm id="{51047F63-A049-4F37-9605-20F72445F3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846598-D56B-4B95-B7FD-A6398A6F15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graphicEl>
                                              <a:dgm id="{E3846598-D56B-4B95-B7FD-A6398A6F15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5AF240-5288-4439-B296-C5988BE4A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graphicEl>
                                              <a:dgm id="{595AF240-5288-4439-B296-C5988BE4AD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0"/>
            <a:ext cx="12192000" cy="1038983"/>
          </a:xfrm>
          <a:prstGeom prst="rect">
            <a:avLst/>
          </a:prstGeom>
          <a:solidFill>
            <a:srgbClr val="4F5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extBox 1"/>
          <p:cNvSpPr txBox="1"/>
          <p:nvPr/>
        </p:nvSpPr>
        <p:spPr>
          <a:xfrm>
            <a:off x="1323975" y="48968"/>
            <a:ext cx="10337082" cy="914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nl-BE" sz="4400" kern="700" spc="-200" dirty="0">
                <a:solidFill>
                  <a:schemeClr val="bg1">
                    <a:lumMod val="95000"/>
                  </a:schemeClr>
                </a:solidFill>
              </a:rPr>
              <a:t>Regeling globaal medisch dossier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5697" y="1309286"/>
            <a:ext cx="708378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3000" b="1" kern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Overschakelen: is er een keuze?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3000" b="1" kern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Eens gestart met MyCareNet = blijven bij </a:t>
            </a:r>
            <a:r>
              <a:rPr lang="nl-BE" sz="3000" b="1" kern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MyCareNet</a:t>
            </a:r>
            <a:endParaRPr lang="nl-BE" sz="3000" b="1" kern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7561" y="6124922"/>
            <a:ext cx="1640241" cy="41214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75698" y="91153"/>
            <a:ext cx="948277" cy="947830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54253"/>
              <a:satOff val="-2085"/>
              <a:lumOff val="732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8194" name="Picture 2" descr="http://thenotmom.com/wp-content/uploads/2012/06/choice-a-or-b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7194" y="1087951"/>
            <a:ext cx="5659364" cy="565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85977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0"/>
            <a:ext cx="12192000" cy="1038983"/>
          </a:xfrm>
          <a:prstGeom prst="rect">
            <a:avLst/>
          </a:prstGeom>
          <a:solidFill>
            <a:srgbClr val="4F5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extBox 1"/>
          <p:cNvSpPr txBox="1"/>
          <p:nvPr/>
        </p:nvSpPr>
        <p:spPr>
          <a:xfrm>
            <a:off x="1323975" y="48968"/>
            <a:ext cx="10337082" cy="914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nl-BE" sz="4400" kern="700" spc="-200" dirty="0">
                <a:solidFill>
                  <a:schemeClr val="bg1">
                    <a:lumMod val="95000"/>
                  </a:schemeClr>
                </a:solidFill>
              </a:rPr>
              <a:t>Regeling globaal medisch dossier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5697" y="1309286"/>
            <a:ext cx="10495503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3000" b="1" kern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Wat met?: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3000" b="1" kern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Verplicht contact?</a:t>
            </a:r>
          </a:p>
          <a:p>
            <a:pPr marL="1371600" lvl="2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3000" b="1" kern="1800" dirty="0">
                <a:solidFill>
                  <a:srgbClr val="C00000"/>
                </a:solidFill>
              </a:rPr>
              <a:t>Mutualiteit voert een “a posteriori” controle uit of er een contact is geweest.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3000" b="1" kern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Administratieve verlenging?</a:t>
            </a:r>
          </a:p>
          <a:p>
            <a:pPr marL="1371600" lvl="2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3000" b="1" kern="1800" dirty="0">
                <a:solidFill>
                  <a:srgbClr val="C00000"/>
                </a:solidFill>
              </a:rPr>
              <a:t>Eerste contact van het jaar = vergoeding GMD</a:t>
            </a:r>
          </a:p>
          <a:p>
            <a:pPr marL="1371600" lvl="2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3000" b="1" kern="1800" dirty="0">
                <a:solidFill>
                  <a:srgbClr val="C00000"/>
                </a:solidFill>
              </a:rPr>
              <a:t>Versnelde administratieve afhandeling.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7561" y="6124922"/>
            <a:ext cx="1640241" cy="41214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75698" y="91153"/>
            <a:ext cx="948277" cy="947830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54253"/>
              <a:satOff val="-2085"/>
              <a:lumOff val="732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xmlns="" val="4143885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totalcarparks.co.uk/content/images/editor/payment_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0616" y="1627896"/>
            <a:ext cx="4481384" cy="420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4"/>
          <p:cNvSpPr/>
          <p:nvPr/>
        </p:nvSpPr>
        <p:spPr>
          <a:xfrm>
            <a:off x="0" y="0"/>
            <a:ext cx="12192000" cy="1038983"/>
          </a:xfrm>
          <a:prstGeom prst="rect">
            <a:avLst/>
          </a:prstGeom>
          <a:solidFill>
            <a:srgbClr val="4F5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extBox 1"/>
          <p:cNvSpPr txBox="1"/>
          <p:nvPr/>
        </p:nvSpPr>
        <p:spPr>
          <a:xfrm>
            <a:off x="1323975" y="48968"/>
            <a:ext cx="10337082" cy="914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nl-BE" sz="4400" kern="700" spc="-200" dirty="0">
                <a:solidFill>
                  <a:schemeClr val="bg1">
                    <a:lumMod val="95000"/>
                  </a:schemeClr>
                </a:solidFill>
              </a:rPr>
              <a:t>Inning Honorarium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081168"/>
            <a:ext cx="1105584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nl-BE" altLang="nl-BE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nl-BE" altLang="nl-BE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Rechtsreeks met </a:t>
            </a:r>
            <a:r>
              <a:rPr lang="nl-BE" altLang="nl-BE" sz="3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patient</a:t>
            </a:r>
            <a:endParaRPr lang="nl-BE" altLang="nl-BE" sz="36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1028700" lvl="1" indent="-571500">
              <a:buFont typeface="Wingdings" panose="05000000000000000000" pitchFamily="2" charset="2"/>
              <a:buChar char="ü"/>
            </a:pPr>
            <a:endParaRPr lang="nl-BE" altLang="nl-BE" sz="36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nl-BE" altLang="nl-BE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Via “derden” zoals een RVT, OCMW …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endParaRPr lang="nl-BE" altLang="nl-BE" sz="36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nl-BE" altLang="nl-BE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Regeling Derde Betalende</a:t>
            </a:r>
            <a:endParaRPr lang="nl-BE" sz="3600" b="1" kern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7561" y="6124922"/>
            <a:ext cx="1640241" cy="41214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75698" y="91153"/>
            <a:ext cx="948277" cy="947830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54253"/>
              <a:satOff val="-2085"/>
              <a:lumOff val="732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xmlns="" val="2376774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0"/>
            <a:ext cx="12192000" cy="1038983"/>
          </a:xfrm>
          <a:prstGeom prst="rect">
            <a:avLst/>
          </a:prstGeom>
          <a:solidFill>
            <a:srgbClr val="4F5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extBox 1"/>
          <p:cNvSpPr txBox="1"/>
          <p:nvPr/>
        </p:nvSpPr>
        <p:spPr>
          <a:xfrm>
            <a:off x="1323975" y="48968"/>
            <a:ext cx="10337082" cy="914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nl-BE" sz="4400" kern="700" spc="-200" dirty="0">
                <a:solidFill>
                  <a:schemeClr val="bg1">
                    <a:lumMod val="95000"/>
                  </a:schemeClr>
                </a:solidFill>
              </a:rPr>
              <a:t>De Klevertjes = Relikwie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7561" y="6124922"/>
            <a:ext cx="1640241" cy="41214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75698" y="91153"/>
            <a:ext cx="948277" cy="947830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54253"/>
              <a:satOff val="-2085"/>
              <a:lumOff val="732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8" name="imgKlever" descr="klever1n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8425" y="1853165"/>
            <a:ext cx="69151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48356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0"/>
            <a:ext cx="12192000" cy="1038983"/>
          </a:xfrm>
          <a:prstGeom prst="rect">
            <a:avLst/>
          </a:prstGeom>
          <a:solidFill>
            <a:srgbClr val="4F5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extBox 1"/>
          <p:cNvSpPr txBox="1"/>
          <p:nvPr/>
        </p:nvSpPr>
        <p:spPr>
          <a:xfrm>
            <a:off x="1323975" y="48968"/>
            <a:ext cx="10337082" cy="914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nl-BE" sz="4400" kern="700" spc="-200" dirty="0">
                <a:solidFill>
                  <a:schemeClr val="bg1">
                    <a:lumMod val="95000"/>
                  </a:schemeClr>
                </a:solidFill>
              </a:rPr>
              <a:t>De Landsbonden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7561" y="6124922"/>
            <a:ext cx="1640241" cy="41214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75698" y="91153"/>
            <a:ext cx="948277" cy="947830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54253"/>
              <a:satOff val="-2085"/>
              <a:lumOff val="732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Rectangle 2"/>
          <p:cNvSpPr/>
          <p:nvPr/>
        </p:nvSpPr>
        <p:spPr>
          <a:xfrm>
            <a:off x="375698" y="1283368"/>
            <a:ext cx="99554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nl-BE" altLang="nl-BE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1xx:	CM (21)			geel</a:t>
            </a:r>
          </a:p>
          <a:p>
            <a:pPr lvl="1"/>
            <a:r>
              <a:rPr lang="nl-BE" altLang="nl-BE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2xx:	Neutrale ZF (8)	groen</a:t>
            </a:r>
          </a:p>
          <a:p>
            <a:pPr lvl="1"/>
            <a:r>
              <a:rPr lang="nl-BE" altLang="nl-BE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3xx:	Soc. </a:t>
            </a:r>
            <a:r>
              <a:rPr lang="nl-BE" altLang="nl-BE" sz="3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Mut</a:t>
            </a:r>
            <a:r>
              <a:rPr lang="nl-BE" altLang="nl-BE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. (12)		rood</a:t>
            </a:r>
          </a:p>
          <a:p>
            <a:pPr lvl="1"/>
            <a:r>
              <a:rPr lang="nl-BE" altLang="nl-BE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4xx:	Liberale </a:t>
            </a:r>
            <a:r>
              <a:rPr lang="nl-BE" altLang="nl-BE" sz="3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Mut</a:t>
            </a:r>
            <a:r>
              <a:rPr lang="nl-BE" altLang="nl-BE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. (11)	blauw</a:t>
            </a:r>
          </a:p>
          <a:p>
            <a:pPr lvl="1"/>
            <a:r>
              <a:rPr lang="nl-BE" altLang="nl-BE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5xx:	</a:t>
            </a:r>
            <a:r>
              <a:rPr lang="nl-BE" altLang="nl-BE" sz="3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Onafh</a:t>
            </a:r>
            <a:r>
              <a:rPr lang="nl-BE" altLang="nl-BE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. </a:t>
            </a:r>
            <a:r>
              <a:rPr lang="nl-BE" altLang="nl-BE" sz="3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Mut</a:t>
            </a:r>
            <a:r>
              <a:rPr lang="nl-BE" altLang="nl-BE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. (8)	wit</a:t>
            </a:r>
          </a:p>
          <a:p>
            <a:pPr lvl="1"/>
            <a:r>
              <a:rPr lang="nl-BE" altLang="nl-BE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6xx:	HZIV (13)			</a:t>
            </a:r>
            <a:r>
              <a:rPr lang="nl-BE" altLang="nl-BE" sz="3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orange</a:t>
            </a:r>
            <a:r>
              <a:rPr lang="nl-BE" altLang="nl-BE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	</a:t>
            </a:r>
          </a:p>
          <a:p>
            <a:pPr lvl="1"/>
            <a:r>
              <a:rPr lang="nl-BE" altLang="nl-BE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900:	NMBS (6)			bruin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6071" y="1910219"/>
            <a:ext cx="3784986" cy="2799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44980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0"/>
            <a:ext cx="12192000" cy="1038983"/>
          </a:xfrm>
          <a:prstGeom prst="rect">
            <a:avLst/>
          </a:prstGeom>
          <a:solidFill>
            <a:srgbClr val="4F5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extBox 1"/>
          <p:cNvSpPr txBox="1"/>
          <p:nvPr/>
        </p:nvSpPr>
        <p:spPr>
          <a:xfrm>
            <a:off x="1323975" y="48968"/>
            <a:ext cx="10337082" cy="914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nl-BE" sz="4400" kern="700" spc="-200" dirty="0">
                <a:solidFill>
                  <a:schemeClr val="bg1">
                    <a:lumMod val="95000"/>
                  </a:schemeClr>
                </a:solidFill>
              </a:rPr>
              <a:t>De Landsbonden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7561" y="6124922"/>
            <a:ext cx="1640241" cy="41214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75698" y="91153"/>
            <a:ext cx="948277" cy="947830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54253"/>
              <a:satOff val="-2085"/>
              <a:lumOff val="732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Rectangle 2"/>
          <p:cNvSpPr/>
          <p:nvPr/>
        </p:nvSpPr>
        <p:spPr>
          <a:xfrm>
            <a:off x="375698" y="1283368"/>
            <a:ext cx="99554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nl-BE" altLang="nl-BE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1xx:	CM (21)			geel</a:t>
            </a:r>
          </a:p>
          <a:p>
            <a:pPr lvl="1"/>
            <a:r>
              <a:rPr lang="nl-BE" altLang="nl-BE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2xx:	Neutrale ZF (8)	groen</a:t>
            </a:r>
          </a:p>
          <a:p>
            <a:pPr lvl="1"/>
            <a:r>
              <a:rPr lang="nl-BE" altLang="nl-BE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3xx:	Soc. </a:t>
            </a:r>
            <a:r>
              <a:rPr lang="nl-BE" altLang="nl-BE" sz="3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Mut</a:t>
            </a:r>
            <a:r>
              <a:rPr lang="nl-BE" altLang="nl-BE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. (12)		rood</a:t>
            </a:r>
          </a:p>
          <a:p>
            <a:pPr lvl="1"/>
            <a:r>
              <a:rPr lang="nl-BE" altLang="nl-BE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4xx:	Liberale </a:t>
            </a:r>
            <a:r>
              <a:rPr lang="nl-BE" altLang="nl-BE" sz="3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Mut</a:t>
            </a:r>
            <a:r>
              <a:rPr lang="nl-BE" altLang="nl-BE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. (11)	blauw</a:t>
            </a:r>
          </a:p>
          <a:p>
            <a:pPr lvl="1"/>
            <a:r>
              <a:rPr lang="nl-BE" altLang="nl-BE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5xx:	</a:t>
            </a:r>
            <a:r>
              <a:rPr lang="nl-BE" altLang="nl-BE" sz="3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Onafh</a:t>
            </a:r>
            <a:r>
              <a:rPr lang="nl-BE" altLang="nl-BE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. </a:t>
            </a:r>
            <a:r>
              <a:rPr lang="nl-BE" altLang="nl-BE" sz="3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Mut</a:t>
            </a:r>
            <a:r>
              <a:rPr lang="nl-BE" altLang="nl-BE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. (8)	wit</a:t>
            </a:r>
          </a:p>
          <a:p>
            <a:pPr lvl="1"/>
            <a:r>
              <a:rPr lang="nl-BE" altLang="nl-BE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6xx:	HZIV (13)			</a:t>
            </a:r>
            <a:r>
              <a:rPr lang="nl-BE" altLang="nl-BE" sz="3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orange</a:t>
            </a:r>
            <a:r>
              <a:rPr lang="nl-BE" altLang="nl-BE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	</a:t>
            </a:r>
          </a:p>
          <a:p>
            <a:pPr lvl="1"/>
            <a:r>
              <a:rPr lang="nl-BE" altLang="nl-BE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900:	NMBS (6)			bruin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6071" y="1910219"/>
            <a:ext cx="3784986" cy="2799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ultiply 5"/>
          <p:cNvSpPr/>
          <p:nvPr/>
        </p:nvSpPr>
        <p:spPr>
          <a:xfrm>
            <a:off x="8040130" y="1540476"/>
            <a:ext cx="3620927" cy="324570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4188872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0"/>
            <a:ext cx="12192000" cy="1038983"/>
          </a:xfrm>
          <a:prstGeom prst="rect">
            <a:avLst/>
          </a:prstGeom>
          <a:solidFill>
            <a:srgbClr val="4F5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extBox 1"/>
          <p:cNvSpPr txBox="1"/>
          <p:nvPr/>
        </p:nvSpPr>
        <p:spPr>
          <a:xfrm>
            <a:off x="1323975" y="48968"/>
            <a:ext cx="10337082" cy="914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nl-BE" sz="4400" kern="700" spc="-200" dirty="0">
                <a:solidFill>
                  <a:schemeClr val="bg1">
                    <a:lumMod val="95000"/>
                  </a:schemeClr>
                </a:solidFill>
              </a:rPr>
              <a:t>Regeling “derdebetalende”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5697" y="1309286"/>
            <a:ext cx="59460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3000" b="1" kern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Voordelen: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3000" b="1" kern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Toegankelijkheid zorg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3000" b="1" kern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Arts krijgt honorarium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3000" b="1" kern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Promoten “huisarts”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7561" y="6124922"/>
            <a:ext cx="1640241" cy="41214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75698" y="91153"/>
            <a:ext cx="948277" cy="947830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54253"/>
              <a:satOff val="-2085"/>
              <a:lumOff val="732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7410" name="Picture 2" descr="http://wilfried-juncker.monipag.com/files/advantages-of-nitrogen-tire-inflat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0741" y="1087951"/>
            <a:ext cx="6651259" cy="443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56416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0"/>
            <a:ext cx="12192000" cy="1038983"/>
          </a:xfrm>
          <a:prstGeom prst="rect">
            <a:avLst/>
          </a:prstGeom>
          <a:solidFill>
            <a:srgbClr val="4F5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extBox 1"/>
          <p:cNvSpPr txBox="1"/>
          <p:nvPr/>
        </p:nvSpPr>
        <p:spPr>
          <a:xfrm>
            <a:off x="1323975" y="48968"/>
            <a:ext cx="10337082" cy="914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nl-BE" sz="4400" kern="700" spc="-200" dirty="0">
                <a:solidFill>
                  <a:schemeClr val="bg1">
                    <a:lumMod val="95000"/>
                  </a:schemeClr>
                </a:solidFill>
              </a:rPr>
              <a:t>Regeling “derdebetalende”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5697" y="1309286"/>
            <a:ext cx="594608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3000" b="1" kern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Nadelen: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3000" b="1" kern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Administratie!</a:t>
            </a:r>
          </a:p>
          <a:p>
            <a:pPr marL="1371600" lvl="2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3000" b="1" kern="1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 TIJD</a:t>
            </a:r>
            <a:endParaRPr lang="nl-BE" sz="3000" b="1" kern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3000" b="1" kern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Kosten</a:t>
            </a:r>
          </a:p>
          <a:p>
            <a:pPr marL="1371600" lvl="2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3000" b="1" kern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Secretariaat</a:t>
            </a:r>
          </a:p>
          <a:p>
            <a:pPr marL="1371600" lvl="2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3000" b="1" kern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Verzending</a:t>
            </a:r>
          </a:p>
          <a:p>
            <a:pPr marL="1371600" lvl="2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3000" b="1" kern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Opvolging</a:t>
            </a:r>
          </a:p>
          <a:p>
            <a:pPr marL="1371600" lvl="2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nl-BE" sz="3000" b="1" kern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7561" y="6124922"/>
            <a:ext cx="1640241" cy="41214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75698" y="91153"/>
            <a:ext cx="948277" cy="947830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54253"/>
              <a:satOff val="-2085"/>
              <a:lumOff val="732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7410" name="Picture 2" descr="http://wilfried-juncker.monipag.com/files/advantages-of-nitrogen-tire-inflat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0741" y="1087951"/>
            <a:ext cx="6651259" cy="443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8836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0"/>
            <a:ext cx="12192000" cy="1038983"/>
          </a:xfrm>
          <a:prstGeom prst="rect">
            <a:avLst/>
          </a:prstGeom>
          <a:solidFill>
            <a:srgbClr val="4F5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extBox 1"/>
          <p:cNvSpPr txBox="1"/>
          <p:nvPr/>
        </p:nvSpPr>
        <p:spPr>
          <a:xfrm>
            <a:off x="212399" y="48968"/>
            <a:ext cx="11375924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nl-BE" sz="4400" kern="700" spc="-200" dirty="0">
                <a:solidFill>
                  <a:schemeClr val="bg1">
                    <a:lumMod val="95000"/>
                  </a:schemeClr>
                </a:solidFill>
              </a:rPr>
              <a:t>Evolutie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7561" y="6124922"/>
            <a:ext cx="1640241" cy="4121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38983"/>
            <a:ext cx="4441109" cy="58190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14900" y="1839191"/>
            <a:ext cx="67540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“It is not the strongest of the species that survives, nor the most intelligent that survives. </a:t>
            </a:r>
          </a:p>
          <a:p>
            <a:r>
              <a:rPr lang="en-US" sz="3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 is the one that is the most adaptable to change.”</a:t>
            </a: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C. Darwin</a:t>
            </a:r>
            <a:endParaRPr lang="nl-NL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1235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0"/>
            <a:ext cx="12192000" cy="1038983"/>
          </a:xfrm>
          <a:prstGeom prst="rect">
            <a:avLst/>
          </a:prstGeom>
          <a:solidFill>
            <a:srgbClr val="4F5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extBox 1"/>
          <p:cNvSpPr txBox="1"/>
          <p:nvPr/>
        </p:nvSpPr>
        <p:spPr>
          <a:xfrm>
            <a:off x="1323975" y="48968"/>
            <a:ext cx="10337082" cy="914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nl-BE" sz="4400" kern="700" spc="-200" dirty="0">
                <a:solidFill>
                  <a:schemeClr val="bg1">
                    <a:lumMod val="95000"/>
                  </a:schemeClr>
                </a:solidFill>
              </a:rPr>
              <a:t>Regeling “derdebetalende”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5697" y="1309286"/>
            <a:ext cx="594608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3000" b="1" kern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Nadelen: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3000" b="1" kern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Administratie!</a:t>
            </a:r>
          </a:p>
          <a:p>
            <a:pPr marL="1371600" lvl="2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3000" b="1" kern="1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 TIJD</a:t>
            </a:r>
            <a:endParaRPr lang="nl-BE" sz="3000" b="1" kern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3000" b="1" kern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Kosten</a:t>
            </a:r>
          </a:p>
          <a:p>
            <a:pPr marL="1371600" lvl="2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3000" b="1" kern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Secretariaat</a:t>
            </a:r>
          </a:p>
          <a:p>
            <a:pPr marL="1371600" lvl="2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3000" b="1" kern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Verzending</a:t>
            </a:r>
          </a:p>
          <a:p>
            <a:pPr marL="1371600" lvl="2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3000" b="1" kern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Opvolging</a:t>
            </a:r>
          </a:p>
          <a:p>
            <a:pPr marL="1371600" lvl="2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nl-BE" sz="3000" b="1" kern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7561" y="6124922"/>
            <a:ext cx="1640241" cy="41214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75698" y="91153"/>
            <a:ext cx="948277" cy="947830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54253"/>
              <a:satOff val="-2085"/>
              <a:lumOff val="732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7410" name="Picture 2" descr="http://wilfried-juncker.monipag.com/files/advantages-of-nitrogen-tire-inflat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0741" y="1087951"/>
            <a:ext cx="6651259" cy="443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ouble Bracket 2"/>
          <p:cNvSpPr/>
          <p:nvPr/>
        </p:nvSpPr>
        <p:spPr>
          <a:xfrm>
            <a:off x="675503" y="2150076"/>
            <a:ext cx="3698789" cy="4168346"/>
          </a:xfrm>
          <a:prstGeom prst="bracketPair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TextBox 3"/>
          <p:cNvSpPr txBox="1"/>
          <p:nvPr/>
        </p:nvSpPr>
        <p:spPr>
          <a:xfrm>
            <a:off x="4629665" y="3336324"/>
            <a:ext cx="2817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800" dirty="0">
                <a:solidFill>
                  <a:srgbClr val="FF0000"/>
                </a:solidFill>
                <a:sym typeface="Wingdings" panose="05000000000000000000" pitchFamily="2" charset="2"/>
              </a:rPr>
              <a:t></a:t>
            </a:r>
            <a:r>
              <a:rPr lang="nl-BE" sz="4800" dirty="0">
                <a:solidFill>
                  <a:srgbClr val="FF0000"/>
                </a:solidFill>
              </a:rPr>
              <a:t>E-FACT</a:t>
            </a:r>
          </a:p>
        </p:txBody>
      </p:sp>
    </p:spTree>
    <p:extLst>
      <p:ext uri="{BB962C8B-B14F-4D97-AF65-F5344CB8AC3E}">
        <p14:creationId xmlns:p14="http://schemas.microsoft.com/office/powerpoint/2010/main" xmlns="" val="407234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ilfried-juncker.monipag.com/files/advantages-of-nitrogen-tire-infl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0741" y="1087951"/>
            <a:ext cx="6651259" cy="443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4"/>
          <p:cNvSpPr/>
          <p:nvPr/>
        </p:nvSpPr>
        <p:spPr>
          <a:xfrm>
            <a:off x="0" y="0"/>
            <a:ext cx="12192000" cy="1038983"/>
          </a:xfrm>
          <a:prstGeom prst="rect">
            <a:avLst/>
          </a:prstGeom>
          <a:solidFill>
            <a:srgbClr val="4F5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extBox 1"/>
          <p:cNvSpPr txBox="1"/>
          <p:nvPr/>
        </p:nvSpPr>
        <p:spPr>
          <a:xfrm>
            <a:off x="1323975" y="48968"/>
            <a:ext cx="10337082" cy="914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nl-BE" sz="4400" kern="700" spc="-200" dirty="0">
                <a:solidFill>
                  <a:schemeClr val="bg1">
                    <a:lumMod val="95000"/>
                  </a:schemeClr>
                </a:solidFill>
              </a:rPr>
              <a:t>Regeling “derdebetalende”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0230" y="1760842"/>
            <a:ext cx="59460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3000" b="1" kern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Nadelen:</a:t>
            </a:r>
          </a:p>
          <a:p>
            <a:pPr marL="1371600" lvl="2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3000" b="1" kern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Moeilijk opvolging</a:t>
            </a:r>
          </a:p>
          <a:p>
            <a:pPr marL="1828800" lvl="3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3000" b="1" kern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Slechte overzichten</a:t>
            </a:r>
          </a:p>
          <a:p>
            <a:pPr marL="1828800" lvl="3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3000" b="1" kern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Boekhouding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7561" y="6124922"/>
            <a:ext cx="1640241" cy="41214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75698" y="91153"/>
            <a:ext cx="948277" cy="947830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54253"/>
              <a:satOff val="-2085"/>
              <a:lumOff val="732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xmlns="" val="2993162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0"/>
            <a:ext cx="12192000" cy="1038983"/>
          </a:xfrm>
          <a:prstGeom prst="rect">
            <a:avLst/>
          </a:prstGeom>
          <a:solidFill>
            <a:srgbClr val="4F5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extBox 1"/>
          <p:cNvSpPr txBox="1"/>
          <p:nvPr/>
        </p:nvSpPr>
        <p:spPr>
          <a:xfrm>
            <a:off x="1323975" y="48968"/>
            <a:ext cx="10337082" cy="914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nl-BE" sz="4400" kern="700" spc="-200" dirty="0">
                <a:solidFill>
                  <a:schemeClr val="bg1">
                    <a:lumMod val="95000"/>
                  </a:schemeClr>
                </a:solidFill>
              </a:rPr>
              <a:t>Regeling “derdebetalende”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5697" y="1309286"/>
            <a:ext cx="59460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3000" b="1" kern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Moeilijke wetgeving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3000" b="1" kern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Wanneer </a:t>
            </a:r>
            <a:r>
              <a:rPr lang="nl-BE" sz="3000" b="1" kern="1800" dirty="0">
                <a:solidFill>
                  <a:srgbClr val="C00000"/>
                </a:solidFill>
              </a:rPr>
              <a:t>mag</a:t>
            </a:r>
            <a:r>
              <a:rPr lang="nl-BE" sz="3000" b="1" kern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het?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3000" b="1" kern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Wanneer </a:t>
            </a:r>
            <a:r>
              <a:rPr lang="nl-BE" sz="3000" b="1" kern="1800" dirty="0">
                <a:solidFill>
                  <a:srgbClr val="C00000"/>
                </a:solidFill>
              </a:rPr>
              <a:t>mag het niet</a:t>
            </a:r>
            <a:r>
              <a:rPr lang="nl-BE" sz="3000" b="1" kern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3000" b="1" kern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Wanneer </a:t>
            </a:r>
            <a:r>
              <a:rPr lang="nl-BE" sz="3000" b="1" kern="1800" dirty="0">
                <a:solidFill>
                  <a:srgbClr val="C00000"/>
                </a:solidFill>
              </a:rPr>
              <a:t>moet</a:t>
            </a:r>
            <a:r>
              <a:rPr lang="nl-BE" sz="3000" b="1" kern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het?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7561" y="6124922"/>
            <a:ext cx="1640241" cy="41214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75698" y="91153"/>
            <a:ext cx="948277" cy="947830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54253"/>
              <a:satOff val="-2085"/>
              <a:lumOff val="732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xmlns="" val="520642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0"/>
            <a:ext cx="12192000" cy="1038983"/>
          </a:xfrm>
          <a:prstGeom prst="rect">
            <a:avLst/>
          </a:prstGeom>
          <a:solidFill>
            <a:srgbClr val="4F5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extBox 1"/>
          <p:cNvSpPr txBox="1"/>
          <p:nvPr/>
        </p:nvSpPr>
        <p:spPr>
          <a:xfrm>
            <a:off x="1323975" y="48968"/>
            <a:ext cx="10337082" cy="914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nl-BE" sz="4400" kern="700" spc="-200" dirty="0">
                <a:solidFill>
                  <a:schemeClr val="bg1">
                    <a:lumMod val="95000"/>
                  </a:schemeClr>
                </a:solidFill>
              </a:rPr>
              <a:t>Regeling “derdebetalende”</a:t>
            </a:r>
          </a:p>
        </p:txBody>
      </p:sp>
      <p:sp>
        <p:nvSpPr>
          <p:cNvPr id="7" name="Oval 6"/>
          <p:cNvSpPr/>
          <p:nvPr/>
        </p:nvSpPr>
        <p:spPr>
          <a:xfrm>
            <a:off x="375698" y="91153"/>
            <a:ext cx="948277" cy="947830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54253"/>
              <a:satOff val="-2085"/>
              <a:lumOff val="732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1573414745"/>
              </p:ext>
            </p:extLst>
          </p:nvPr>
        </p:nvGraphicFramePr>
        <p:xfrm>
          <a:off x="530577" y="1038983"/>
          <a:ext cx="10464801" cy="5689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7561" y="6124922"/>
            <a:ext cx="1640241" cy="41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9028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71BD85-72BF-4E24-804F-DE84ECC894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1971BD85-72BF-4E24-804F-DE84ECC894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647D3BC-34F4-4659-BD3A-463C0541D7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graphicEl>
                                              <a:dgm id="{0647D3BC-34F4-4659-BD3A-463C0541D7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46F38FD-E869-46B2-95DC-FE361C6B75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graphicEl>
                                              <a:dgm id="{546F38FD-E869-46B2-95DC-FE361C6B75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A3C087A-3EAA-42CB-85E2-1B1DE2FA2F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graphicEl>
                                              <a:dgm id="{5A3C087A-3EAA-42CB-85E2-1B1DE2FA2F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EC6A19B-BE77-400A-93B9-C15031D21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5EC6A19B-BE77-400A-93B9-C15031D219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59DCBB-5E1A-4008-9D05-957E2DD413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A559DCBB-5E1A-4008-9D05-957E2DD413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57C2796-84AF-4AD6-8729-367FE44EA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557C2796-84AF-4AD6-8729-367FE44EA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4DC6EA-59DC-4AF2-9C13-E95A6E707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graphicEl>
                                              <a:dgm id="{134DC6EA-59DC-4AF2-9C13-E95A6E7070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1506D31-3011-4483-AC96-816C113E7E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61506D31-3011-4483-AC96-816C113E7E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ADA9B81-C1EE-49B2-9F25-89BB1C4BC5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1ADA9B81-C1EE-49B2-9F25-89BB1C4BC5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0F151D-3C23-452E-9279-552CACF64C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B70F151D-3C23-452E-9279-552CACF64C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8DEF008-545F-41DE-8DD8-E4CBAF8F4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graphicEl>
                                              <a:dgm id="{38DEF008-545F-41DE-8DD8-E4CBAF8F40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2378560-F2B0-4455-A889-DAD3773E3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graphicEl>
                                              <a:dgm id="{42378560-F2B0-4455-A889-DAD3773E3E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BA30B76-E79F-4FD0-9649-6A58554EDB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graphicEl>
                                              <a:dgm id="{BBA30B76-E79F-4FD0-9649-6A58554EDB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DDC7ACC-877E-435C-B3B5-906996B192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graphicEl>
                                              <a:dgm id="{3DDC7ACC-877E-435C-B3B5-906996B192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0D63814-8EAC-491C-8C21-9C7CED50D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graphicEl>
                                              <a:dgm id="{D0D63814-8EAC-491C-8C21-9C7CED50D4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FFEFE3A-3F50-46E9-AF9D-CD3F44FCA1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graphicEl>
                                              <a:dgm id="{DFFEFE3A-3F50-46E9-AF9D-CD3F44FCA1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EF8068-C816-4B8E-996A-4B815AA108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graphicEl>
                                              <a:dgm id="{6FEF8068-C816-4B8E-996A-4B815AA108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0DA087C-2253-4352-BE07-341944BAC6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graphicEl>
                                              <a:dgm id="{A0DA087C-2253-4352-BE07-341944BAC6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C4713B5-A99D-4FC8-87C1-7F7C528611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graphicEl>
                                              <a:dgm id="{9C4713B5-A99D-4FC8-87C1-7F7C528611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3E8B9E-D598-4578-9759-985E439543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graphicEl>
                                              <a:dgm id="{F93E8B9E-D598-4578-9759-985E439543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53C1D5-272B-4E22-A9D4-01E854BD9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graphicEl>
                                              <a:dgm id="{CB53C1D5-272B-4E22-A9D4-01E854BD96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C92124-3F07-40FD-BD41-C2C1B10D50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graphicEl>
                                              <a:dgm id="{89C92124-3F07-40FD-BD41-C2C1B10D50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729507-9ABA-43B7-A0D0-65EC5A5427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>
                                            <p:graphicEl>
                                              <a:dgm id="{DE729507-9ABA-43B7-A0D0-65EC5A5427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4DA0C7F-4089-4656-9466-0F8A7CBB64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graphicEl>
                                              <a:dgm id="{24DA0C7F-4089-4656-9466-0F8A7CBB64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EF3D12-D387-43F9-9801-4C71F25FAA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>
                                            <p:graphicEl>
                                              <a:dgm id="{84EF3D12-D387-43F9-9801-4C71F25FAA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BD8F27-5424-4D5F-8396-81EBCC3FD6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">
                                            <p:graphicEl>
                                              <a:dgm id="{25BD8F27-5424-4D5F-8396-81EBCC3FD6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575805-0F39-47E9-A5A2-9DCE3BE1B9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>
                                            <p:graphicEl>
                                              <a:dgm id="{D5575805-0F39-47E9-A5A2-9DCE3BE1B9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E9B0236-FB00-400A-8AF5-A3A1A87A2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">
                                            <p:graphicEl>
                                              <a:dgm id="{BE9B0236-FB00-400A-8AF5-A3A1A87A23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E21ECA-A593-4E68-A4E6-300147536A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">
                                            <p:graphicEl>
                                              <a:dgm id="{66E21ECA-A593-4E68-A4E6-300147536A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B3D4A04-96E9-4C4C-80F9-F3FFC436CF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">
                                            <p:graphicEl>
                                              <a:dgm id="{DB3D4A04-96E9-4C4C-80F9-F3FFC436CF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08DB53-81FE-485D-9653-7A4CB7FFF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">
                                            <p:graphicEl>
                                              <a:dgm id="{1808DB53-81FE-485D-9653-7A4CB7FFFB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B3879F2-4E45-42B1-893D-7B78F182A9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">
                                            <p:graphicEl>
                                              <a:dgm id="{BB3879F2-4E45-42B1-893D-7B78F182A9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5DC7D5B-D1B4-4D1A-B1D4-62A035516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">
                                            <p:graphicEl>
                                              <a:dgm id="{85DC7D5B-D1B4-4D1A-B1D4-62A0355169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D97077-DA18-445B-A147-B163462F0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">
                                            <p:graphicEl>
                                              <a:dgm id="{8AD97077-DA18-445B-A147-B163462F05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A8CE5AB-28D7-4CD6-A3C9-445699A07C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">
                                            <p:graphicEl>
                                              <a:dgm id="{FA8CE5AB-28D7-4CD6-A3C9-445699A07C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1B56798-2F69-47E9-BF2C-91326FA39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">
                                            <p:graphicEl>
                                              <a:dgm id="{11B56798-2F69-47E9-BF2C-91326FA39B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CA3E40-BE51-4A58-85C8-3B5FA6081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">
                                            <p:graphicEl>
                                              <a:dgm id="{44CA3E40-BE51-4A58-85C8-3B5FA6081A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D0F71A5-8300-4FCC-8F0B-2A946FEF1E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">
                                            <p:graphicEl>
                                              <a:dgm id="{AD0F71A5-8300-4FCC-8F0B-2A946FEF1E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7329D9-8949-4C7E-B1E4-3127671259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">
                                            <p:graphicEl>
                                              <a:dgm id="{CB7329D9-8949-4C7E-B1E4-3127671259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DA0BF7-093E-4C9C-94E6-ABF5893577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">
                                            <p:graphicEl>
                                              <a:dgm id="{0CDA0BF7-093E-4C9C-94E6-ABF5893577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056E8E-925F-4BCD-A7CB-1B2A6FFECD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">
                                            <p:graphicEl>
                                              <a:dgm id="{84056E8E-925F-4BCD-A7CB-1B2A6FFECD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C044A8D-F291-4A41-A503-B076DF0593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">
                                            <p:graphicEl>
                                              <a:dgm id="{CC044A8D-F291-4A41-A503-B076DF0593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4BCF24-4C02-43A1-90F9-879F048333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">
                                            <p:graphicEl>
                                              <a:dgm id="{A74BCF24-4C02-43A1-90F9-879F048333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512918-1473-4169-9EEB-DE73ED570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">
                                            <p:graphicEl>
                                              <a:dgm id="{09512918-1473-4169-9EEB-DE73ED570E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AtOnc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0"/>
            <a:ext cx="12192000" cy="1038983"/>
          </a:xfrm>
          <a:prstGeom prst="rect">
            <a:avLst/>
          </a:prstGeom>
          <a:solidFill>
            <a:srgbClr val="4F5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extBox 1"/>
          <p:cNvSpPr txBox="1"/>
          <p:nvPr/>
        </p:nvSpPr>
        <p:spPr>
          <a:xfrm>
            <a:off x="1323975" y="48968"/>
            <a:ext cx="10337082" cy="914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nl-BE" sz="4400" kern="700" spc="-200" dirty="0">
                <a:solidFill>
                  <a:schemeClr val="bg1">
                    <a:lumMod val="95000"/>
                  </a:schemeClr>
                </a:solidFill>
              </a:rPr>
              <a:t>Regeling “derdebetalende”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01721" y="1225689"/>
            <a:ext cx="594608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3000" b="1" kern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MyCareNet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3000" b="1" kern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Gelijkaardige regeling als GMD</a:t>
            </a:r>
          </a:p>
          <a:p>
            <a:pPr marL="1371600" lvl="2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3000" b="1" kern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Identificatie arts en patiënt</a:t>
            </a:r>
          </a:p>
          <a:p>
            <a:pPr marL="1371600" lvl="2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3000" b="1" kern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Identificatie mutualiteit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3000" b="1" kern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Maandelijkse betaling</a:t>
            </a:r>
          </a:p>
          <a:p>
            <a:pPr marL="1371600" lvl="2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3000" b="1" kern="1800" dirty="0">
                <a:solidFill>
                  <a:srgbClr val="C00000"/>
                </a:solidFill>
              </a:rPr>
              <a:t>Kleine vertraging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3000" b="1" kern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Moeilijk overzicht blijft</a:t>
            </a:r>
          </a:p>
          <a:p>
            <a:pPr marL="1371600" lvl="2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nl-BE" sz="3000" b="1" kern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7561" y="6124922"/>
            <a:ext cx="1640241" cy="41214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75698" y="91153"/>
            <a:ext cx="948277" cy="947830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54253"/>
              <a:satOff val="-2085"/>
              <a:lumOff val="732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255"/>
          <a:stretch/>
        </p:blipFill>
        <p:spPr>
          <a:xfrm>
            <a:off x="0" y="1038983"/>
            <a:ext cx="5562517" cy="5819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84217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0"/>
            <a:ext cx="12192000" cy="1038983"/>
          </a:xfrm>
          <a:prstGeom prst="rect">
            <a:avLst/>
          </a:prstGeom>
          <a:solidFill>
            <a:srgbClr val="4F5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extBox 1"/>
          <p:cNvSpPr txBox="1"/>
          <p:nvPr/>
        </p:nvSpPr>
        <p:spPr>
          <a:xfrm>
            <a:off x="1323975" y="48968"/>
            <a:ext cx="10337082" cy="914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nl-BE" sz="4400" kern="700" spc="-200" dirty="0">
                <a:solidFill>
                  <a:schemeClr val="bg1">
                    <a:lumMod val="95000"/>
                  </a:schemeClr>
                </a:solidFill>
              </a:rPr>
              <a:t>Bedenkingen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7561" y="6124922"/>
            <a:ext cx="1640241" cy="41214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75698" y="91153"/>
            <a:ext cx="948277" cy="947830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54253"/>
              <a:satOff val="-2085"/>
              <a:lumOff val="732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TextBox 8"/>
          <p:cNvSpPr txBox="1"/>
          <p:nvPr/>
        </p:nvSpPr>
        <p:spPr>
          <a:xfrm>
            <a:off x="375698" y="1087951"/>
            <a:ext cx="676204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nl-BE" sz="4000" b="1" kern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Een goede werking van:</a:t>
            </a:r>
          </a:p>
          <a:p>
            <a:pPr marL="1485900" lvl="2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4000" b="1" kern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Hardware	</a:t>
            </a:r>
          </a:p>
          <a:p>
            <a:pPr lvl="1">
              <a:lnSpc>
                <a:spcPct val="150000"/>
              </a:lnSpc>
            </a:pPr>
            <a:endParaRPr lang="nl-BE" sz="3000" b="1" kern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371600" lvl="2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nl-BE" sz="3000" b="1" kern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Shape 198"/>
          <p:cNvPicPr preferRelativeResize="0"/>
          <p:nvPr/>
        </p:nvPicPr>
        <p:blipFill>
          <a:blip r:embed="rId4" cstate="print"/>
          <a:stretch>
            <a:fillRect/>
          </a:stretch>
        </p:blipFill>
        <p:spPr>
          <a:xfrm>
            <a:off x="7247467" y="1038983"/>
            <a:ext cx="4944533" cy="35443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1823" y="3090333"/>
            <a:ext cx="5023556" cy="376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8639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hape 206"/>
          <p:cNvPicPr preferRelativeResize="0"/>
          <p:nvPr/>
        </p:nvPicPr>
        <p:blipFill>
          <a:blip r:embed="rId2" cstate="print"/>
          <a:stretch>
            <a:fillRect/>
          </a:stretch>
        </p:blipFill>
        <p:spPr>
          <a:xfrm>
            <a:off x="0" y="1038983"/>
            <a:ext cx="7078133" cy="5819017"/>
          </a:xfrm>
          <a:prstGeom prst="rect">
            <a:avLst/>
          </a:prstGeom>
          <a:solidFill>
            <a:srgbClr val="4F5051"/>
          </a:solidFill>
        </p:spPr>
      </p:pic>
      <p:sp>
        <p:nvSpPr>
          <p:cNvPr id="5" name="Rechthoek 4"/>
          <p:cNvSpPr/>
          <p:nvPr/>
        </p:nvSpPr>
        <p:spPr>
          <a:xfrm>
            <a:off x="0" y="0"/>
            <a:ext cx="12192000" cy="1038983"/>
          </a:xfrm>
          <a:prstGeom prst="rect">
            <a:avLst/>
          </a:prstGeom>
          <a:solidFill>
            <a:srgbClr val="4F5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extBox 1"/>
          <p:cNvSpPr txBox="1"/>
          <p:nvPr/>
        </p:nvSpPr>
        <p:spPr>
          <a:xfrm>
            <a:off x="1323975" y="48968"/>
            <a:ext cx="10337082" cy="914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nl-BE" sz="4400" kern="700" spc="-200" dirty="0">
                <a:solidFill>
                  <a:schemeClr val="bg1">
                    <a:lumMod val="95000"/>
                  </a:schemeClr>
                </a:solidFill>
              </a:rPr>
              <a:t>Bedenkingen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7561" y="6124922"/>
            <a:ext cx="1640241" cy="41214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75698" y="91153"/>
            <a:ext cx="948277" cy="947830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54253"/>
              <a:satOff val="-2085"/>
              <a:lumOff val="732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TextBox 8"/>
          <p:cNvSpPr txBox="1"/>
          <p:nvPr/>
        </p:nvSpPr>
        <p:spPr>
          <a:xfrm>
            <a:off x="6595876" y="1325018"/>
            <a:ext cx="67620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nl-BE" sz="4000" b="1" kern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Een goede werking van:</a:t>
            </a:r>
          </a:p>
          <a:p>
            <a:pPr marL="1485900" lvl="2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4000" b="1" kern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E-Health diensten</a:t>
            </a:r>
          </a:p>
          <a:p>
            <a:pPr lvl="2">
              <a:lnSpc>
                <a:spcPct val="150000"/>
              </a:lnSpc>
            </a:pPr>
            <a:r>
              <a:rPr lang="nl-BE" sz="4000" b="1" kern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</a:p>
          <a:p>
            <a:pPr lvl="1">
              <a:lnSpc>
                <a:spcPct val="150000"/>
              </a:lnSpc>
            </a:pPr>
            <a:endParaRPr lang="nl-BE" sz="3000" b="1" kern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371600" lvl="2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nl-BE" sz="3000" b="1" kern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480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reviversoft.com/blog/wp-content/uploads/2013/09/whea_uncorrectable_error_windows_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1451" y="1966587"/>
            <a:ext cx="6530549" cy="489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4"/>
          <p:cNvSpPr/>
          <p:nvPr/>
        </p:nvSpPr>
        <p:spPr>
          <a:xfrm>
            <a:off x="0" y="0"/>
            <a:ext cx="12192000" cy="1038983"/>
          </a:xfrm>
          <a:prstGeom prst="rect">
            <a:avLst/>
          </a:prstGeom>
          <a:solidFill>
            <a:srgbClr val="4F5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extBox 1"/>
          <p:cNvSpPr txBox="1"/>
          <p:nvPr/>
        </p:nvSpPr>
        <p:spPr>
          <a:xfrm>
            <a:off x="1323975" y="48968"/>
            <a:ext cx="10337082" cy="914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nl-BE" sz="4400" kern="700" spc="-200" dirty="0">
                <a:solidFill>
                  <a:schemeClr val="bg1">
                    <a:lumMod val="95000"/>
                  </a:schemeClr>
                </a:solidFill>
              </a:rPr>
              <a:t>Bedenkingen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7561" y="6124922"/>
            <a:ext cx="1640241" cy="41214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75698" y="91153"/>
            <a:ext cx="948277" cy="947830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54253"/>
              <a:satOff val="-2085"/>
              <a:lumOff val="732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TextBox 8"/>
          <p:cNvSpPr txBox="1"/>
          <p:nvPr/>
        </p:nvSpPr>
        <p:spPr>
          <a:xfrm>
            <a:off x="0" y="1366418"/>
            <a:ext cx="676204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nl-BE" sz="4000" b="1" kern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Een goede werking van:</a:t>
            </a:r>
          </a:p>
          <a:p>
            <a:pPr marL="1485900" lvl="2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4000" b="1" kern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Software</a:t>
            </a:r>
          </a:p>
          <a:p>
            <a:pPr marL="1943100" lvl="3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4000" b="1" kern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OS</a:t>
            </a:r>
          </a:p>
          <a:p>
            <a:pPr marL="1943100" lvl="3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4000" b="1" kern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EMD</a:t>
            </a:r>
          </a:p>
          <a:p>
            <a:pPr lvl="1">
              <a:lnSpc>
                <a:spcPct val="150000"/>
              </a:lnSpc>
            </a:pPr>
            <a:endParaRPr lang="nl-BE" sz="3000" b="1" kern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371600" lvl="2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nl-BE" sz="3000" b="1" kern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Shape 191"/>
          <p:cNvPicPr preferRelativeResize="0"/>
          <p:nvPr/>
        </p:nvPicPr>
        <p:blipFill>
          <a:blip r:embed="rId5" cstate="print"/>
          <a:stretch>
            <a:fillRect/>
          </a:stretch>
        </p:blipFill>
        <p:spPr>
          <a:xfrm>
            <a:off x="7686242" y="1038983"/>
            <a:ext cx="4505758" cy="298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2358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0"/>
            <a:ext cx="12192000" cy="1038983"/>
          </a:xfrm>
          <a:prstGeom prst="rect">
            <a:avLst/>
          </a:prstGeom>
          <a:solidFill>
            <a:srgbClr val="4F5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extBox 1"/>
          <p:cNvSpPr txBox="1"/>
          <p:nvPr/>
        </p:nvSpPr>
        <p:spPr>
          <a:xfrm>
            <a:off x="1323975" y="48968"/>
            <a:ext cx="10337082" cy="914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nl-BE" sz="4400" kern="700" spc="-200" dirty="0">
                <a:solidFill>
                  <a:schemeClr val="bg1">
                    <a:lumMod val="95000"/>
                  </a:schemeClr>
                </a:solidFill>
              </a:rPr>
              <a:t>Bedenkingen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7561" y="6124922"/>
            <a:ext cx="1640241" cy="41214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75698" y="91153"/>
            <a:ext cx="948277" cy="947830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54253"/>
              <a:satOff val="-2085"/>
              <a:lumOff val="732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TextBox 8"/>
          <p:cNvSpPr txBox="1"/>
          <p:nvPr/>
        </p:nvSpPr>
        <p:spPr>
          <a:xfrm>
            <a:off x="0" y="1054667"/>
            <a:ext cx="676204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nl-BE" sz="4000" b="1" kern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Een goede werking van:</a:t>
            </a:r>
          </a:p>
          <a:p>
            <a:pPr marL="1485900" lvl="2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4000" b="1" kern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Internet</a:t>
            </a:r>
          </a:p>
          <a:p>
            <a:pPr marL="1943100" lvl="3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4000" b="1" kern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 onmisbaar?</a:t>
            </a:r>
          </a:p>
          <a:p>
            <a:pPr marL="1943100" lvl="3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4000" b="1" kern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Redundantie?</a:t>
            </a:r>
          </a:p>
          <a:p>
            <a:pPr marL="1943100" lvl="3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4000" b="1" kern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Rusthuizen? Huisbezoek?</a:t>
            </a:r>
          </a:p>
          <a:p>
            <a:pPr lvl="1">
              <a:lnSpc>
                <a:spcPct val="150000"/>
              </a:lnSpc>
            </a:pPr>
            <a:endParaRPr lang="nl-BE" sz="3000" b="1" kern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371600" lvl="2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nl-BE" sz="3000" b="1" kern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" name="Shape 190"/>
          <p:cNvPicPr preferRelativeResize="0"/>
          <p:nvPr/>
        </p:nvPicPr>
        <p:blipFill>
          <a:blip r:embed="rId4" cstate="print"/>
          <a:stretch>
            <a:fillRect/>
          </a:stretch>
        </p:blipFill>
        <p:spPr>
          <a:xfrm>
            <a:off x="5655733" y="1475516"/>
            <a:ext cx="6536267" cy="380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9362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abali.ru/wp-content/uploads/2011/03/znak_postoronnim_prohod_zapreshen_Abali.ru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0301" y="1194060"/>
            <a:ext cx="5788696" cy="578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4"/>
          <p:cNvSpPr/>
          <p:nvPr/>
        </p:nvSpPr>
        <p:spPr>
          <a:xfrm>
            <a:off x="0" y="0"/>
            <a:ext cx="12192000" cy="1038983"/>
          </a:xfrm>
          <a:prstGeom prst="rect">
            <a:avLst/>
          </a:prstGeom>
          <a:solidFill>
            <a:srgbClr val="4F5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extBox 1"/>
          <p:cNvSpPr txBox="1"/>
          <p:nvPr/>
        </p:nvSpPr>
        <p:spPr>
          <a:xfrm>
            <a:off x="1323975" y="48968"/>
            <a:ext cx="10337082" cy="914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nl-BE" sz="4400" kern="700" spc="-200" dirty="0">
                <a:solidFill>
                  <a:schemeClr val="bg1">
                    <a:lumMod val="95000"/>
                  </a:schemeClr>
                </a:solidFill>
              </a:rPr>
              <a:t>Bedenkingen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7561" y="6124922"/>
            <a:ext cx="1640241" cy="41214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75698" y="91153"/>
            <a:ext cx="948277" cy="947830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54253"/>
              <a:satOff val="-2085"/>
              <a:lumOff val="732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TextBox 8"/>
          <p:cNvSpPr txBox="1"/>
          <p:nvPr/>
        </p:nvSpPr>
        <p:spPr>
          <a:xfrm>
            <a:off x="-425813" y="1130136"/>
            <a:ext cx="6762044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nl-BE" sz="4000" b="1" kern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Administratieve problemen</a:t>
            </a:r>
          </a:p>
          <a:p>
            <a:pPr marL="1485900" lvl="2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4000" b="1" kern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Mensen zonder e-ID</a:t>
            </a:r>
          </a:p>
          <a:p>
            <a:pPr marL="1943100" lvl="3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4000" b="1" kern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Illegalen</a:t>
            </a:r>
          </a:p>
          <a:p>
            <a:pPr marL="1943100" lvl="3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4000" b="1" kern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Kinderen</a:t>
            </a:r>
            <a:endParaRPr lang="nl-BE" sz="3000" b="1" kern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371600" lvl="2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nl-BE" sz="3000" b="1" kern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2134" y="4795475"/>
            <a:ext cx="624275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ctr">
              <a:lnSpc>
                <a:spcPct val="150000"/>
              </a:lnSpc>
            </a:pPr>
            <a:r>
              <a:rPr lang="nl-BE" sz="3000" b="1" kern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Geen certificaat</a:t>
            </a:r>
          </a:p>
          <a:p>
            <a:pPr lvl="2" algn="ctr">
              <a:lnSpc>
                <a:spcPct val="150000"/>
              </a:lnSpc>
            </a:pPr>
            <a:r>
              <a:rPr lang="nl-BE" sz="3000" b="1" kern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 </a:t>
            </a:r>
          </a:p>
          <a:p>
            <a:pPr lvl="2" algn="ctr">
              <a:lnSpc>
                <a:spcPct val="150000"/>
              </a:lnSpc>
            </a:pPr>
            <a:r>
              <a:rPr lang="nl-BE" sz="3000" b="1" kern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Geen therapeutische relatie? </a:t>
            </a:r>
          </a:p>
        </p:txBody>
      </p:sp>
    </p:spTree>
    <p:extLst>
      <p:ext uri="{BB962C8B-B14F-4D97-AF65-F5344CB8AC3E}">
        <p14:creationId xmlns:p14="http://schemas.microsoft.com/office/powerpoint/2010/main" xmlns="" val="868385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0"/>
            <a:ext cx="12192000" cy="1038983"/>
          </a:xfrm>
          <a:prstGeom prst="rect">
            <a:avLst/>
          </a:prstGeom>
          <a:solidFill>
            <a:srgbClr val="4F5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extBox 1"/>
          <p:cNvSpPr txBox="1"/>
          <p:nvPr/>
        </p:nvSpPr>
        <p:spPr>
          <a:xfrm>
            <a:off x="1323975" y="48968"/>
            <a:ext cx="10337082" cy="914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nl-BE" sz="4400" kern="700" spc="-200" dirty="0">
                <a:solidFill>
                  <a:schemeClr val="bg1">
                    <a:lumMod val="95000"/>
                  </a:schemeClr>
                </a:solidFill>
              </a:rPr>
              <a:t>E-Health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7561" y="6124922"/>
            <a:ext cx="1640241" cy="41214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75698" y="91153"/>
            <a:ext cx="948277" cy="947830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54253"/>
              <a:satOff val="-2085"/>
              <a:lumOff val="732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05699"/>
            <a:ext cx="9832133" cy="5819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9736703" y="2336800"/>
            <a:ext cx="23819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Wat</a:t>
            </a:r>
          </a:p>
          <a:p>
            <a:pPr algn="ctr"/>
            <a:r>
              <a:rPr lang="nl-BE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</a:t>
            </a:r>
          </a:p>
          <a:p>
            <a:pPr algn="ctr"/>
            <a:r>
              <a:rPr lang="nl-BE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E-Health</a:t>
            </a:r>
            <a:endParaRPr lang="nl-NL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1936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0"/>
            <a:ext cx="12192000" cy="1038983"/>
          </a:xfrm>
          <a:prstGeom prst="rect">
            <a:avLst/>
          </a:prstGeom>
          <a:solidFill>
            <a:srgbClr val="4F5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extBox 1"/>
          <p:cNvSpPr txBox="1"/>
          <p:nvPr/>
        </p:nvSpPr>
        <p:spPr>
          <a:xfrm>
            <a:off x="1323975" y="48968"/>
            <a:ext cx="10337082" cy="914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nl-BE" sz="4400" kern="700" spc="-200" dirty="0">
                <a:solidFill>
                  <a:schemeClr val="bg1">
                    <a:lumMod val="95000"/>
                  </a:schemeClr>
                </a:solidFill>
              </a:rPr>
              <a:t>Bedenkingen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7561" y="6124922"/>
            <a:ext cx="1640241" cy="41214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75698" y="91153"/>
            <a:ext cx="948277" cy="947830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54253"/>
              <a:satOff val="-2085"/>
              <a:lumOff val="732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TextBox 8"/>
          <p:cNvSpPr txBox="1"/>
          <p:nvPr/>
        </p:nvSpPr>
        <p:spPr>
          <a:xfrm>
            <a:off x="5252498" y="1231736"/>
            <a:ext cx="6762044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nl-BE" sz="4000" b="1" kern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Administratieve problemen</a:t>
            </a:r>
          </a:p>
          <a:p>
            <a:pPr marL="1485900" lvl="2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4000" b="1" kern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Installatie certificaten</a:t>
            </a:r>
          </a:p>
          <a:p>
            <a:pPr marL="1485900" lvl="2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4000" b="1" kern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Hoe vaak E-ID inlezen van patiënt? </a:t>
            </a:r>
          </a:p>
          <a:p>
            <a:pPr marL="1485900" lvl="2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4000" b="1" kern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Huisbezoeken?</a:t>
            </a:r>
          </a:p>
          <a:p>
            <a:pPr marL="1485900" lvl="2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4000" b="1" kern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Rusthuizen?</a:t>
            </a:r>
            <a:endParaRPr lang="nl-BE" sz="3000" b="1" kern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371600" lvl="2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nl-BE" sz="3000" b="1" kern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05" r="15422"/>
          <a:stretch/>
        </p:blipFill>
        <p:spPr>
          <a:xfrm>
            <a:off x="0" y="1054667"/>
            <a:ext cx="5610578" cy="580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7235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6586" y="1038983"/>
            <a:ext cx="7385414" cy="4750811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0" y="0"/>
            <a:ext cx="12192000" cy="1038983"/>
          </a:xfrm>
          <a:prstGeom prst="rect">
            <a:avLst/>
          </a:prstGeom>
          <a:solidFill>
            <a:srgbClr val="4F5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extBox 1"/>
          <p:cNvSpPr txBox="1"/>
          <p:nvPr/>
        </p:nvSpPr>
        <p:spPr>
          <a:xfrm>
            <a:off x="1323975" y="48968"/>
            <a:ext cx="10337082" cy="914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nl-BE" sz="4400" kern="700" spc="-200" dirty="0">
                <a:solidFill>
                  <a:schemeClr val="bg1">
                    <a:lumMod val="95000"/>
                  </a:schemeClr>
                </a:solidFill>
              </a:rPr>
              <a:t>Bedenkingen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7561" y="6124922"/>
            <a:ext cx="1640241" cy="41214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75698" y="91153"/>
            <a:ext cx="948277" cy="947830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54253"/>
              <a:satOff val="-2085"/>
              <a:lumOff val="732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TextBox 8"/>
          <p:cNvSpPr txBox="1"/>
          <p:nvPr/>
        </p:nvSpPr>
        <p:spPr>
          <a:xfrm>
            <a:off x="0" y="1276891"/>
            <a:ext cx="6762044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nl-BE" sz="4000" b="1" kern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Administratieve problemen</a:t>
            </a:r>
          </a:p>
          <a:p>
            <a:pPr marL="1485900" lvl="2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4000" b="1" kern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Verlies van E-ID</a:t>
            </a:r>
          </a:p>
          <a:p>
            <a:pPr marL="1943100" lvl="3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3000" b="1" kern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Patiënt</a:t>
            </a:r>
          </a:p>
          <a:p>
            <a:pPr marL="1943100" lvl="3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3000" b="1" kern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Arts</a:t>
            </a:r>
          </a:p>
          <a:p>
            <a:pPr marL="1371600" lvl="2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nl-BE" sz="3000" b="1" kern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6074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0"/>
            <a:ext cx="12192000" cy="1038983"/>
          </a:xfrm>
          <a:prstGeom prst="rect">
            <a:avLst/>
          </a:prstGeom>
          <a:solidFill>
            <a:srgbClr val="4F5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extBox 1"/>
          <p:cNvSpPr txBox="1"/>
          <p:nvPr/>
        </p:nvSpPr>
        <p:spPr>
          <a:xfrm>
            <a:off x="1323975" y="48968"/>
            <a:ext cx="10337082" cy="914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nl-BE" sz="4400" kern="700" spc="-200" dirty="0">
                <a:solidFill>
                  <a:schemeClr val="bg1">
                    <a:lumMod val="95000"/>
                  </a:schemeClr>
                </a:solidFill>
              </a:rPr>
              <a:t>Bedenkingen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7561" y="6124922"/>
            <a:ext cx="1640241" cy="41214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75698" y="91153"/>
            <a:ext cx="948277" cy="947830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54253"/>
              <a:satOff val="-2085"/>
              <a:lumOff val="732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4136712125"/>
              </p:ext>
            </p:extLst>
          </p:nvPr>
        </p:nvGraphicFramePr>
        <p:xfrm>
          <a:off x="2348088" y="111839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-1" y="1276891"/>
            <a:ext cx="417688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nl-BE" sz="4000" b="1" kern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Rol EMD</a:t>
            </a:r>
            <a:endParaRPr lang="nl-BE" sz="3000" b="1" kern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371600" lvl="2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nl-BE" sz="3000" b="1" kern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0431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0"/>
            <a:ext cx="12192000" cy="1038983"/>
          </a:xfrm>
          <a:prstGeom prst="rect">
            <a:avLst/>
          </a:prstGeom>
          <a:solidFill>
            <a:srgbClr val="4F5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extBox 1"/>
          <p:cNvSpPr txBox="1"/>
          <p:nvPr/>
        </p:nvSpPr>
        <p:spPr>
          <a:xfrm>
            <a:off x="1323975" y="48968"/>
            <a:ext cx="10337082" cy="914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nl-BE" sz="4400" kern="700" spc="-200" dirty="0">
                <a:solidFill>
                  <a:schemeClr val="bg1">
                    <a:lumMod val="95000"/>
                  </a:schemeClr>
                </a:solidFill>
              </a:rPr>
              <a:t>Bedenkingen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7561" y="6124922"/>
            <a:ext cx="1640241" cy="41214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75698" y="91153"/>
            <a:ext cx="948277" cy="947830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54253"/>
              <a:satOff val="-2085"/>
              <a:lumOff val="732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TextBox 10"/>
          <p:cNvSpPr txBox="1"/>
          <p:nvPr/>
        </p:nvSpPr>
        <p:spPr>
          <a:xfrm>
            <a:off x="-1" y="1276891"/>
            <a:ext cx="9358185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nl-BE" sz="4000" b="1" kern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Zoeken naar oplossingen</a:t>
            </a:r>
            <a:endParaRPr lang="nl-BE" sz="3000" b="1" kern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371600" lvl="2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3000" b="1" kern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Durf uit het oude denkpatroon te stappen</a:t>
            </a:r>
          </a:p>
          <a:p>
            <a:pPr marL="1371600" lvl="2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3000" b="1" kern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Opleiding van patienten</a:t>
            </a:r>
          </a:p>
          <a:p>
            <a:pPr marL="1371600" lvl="2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3000" b="1" kern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Aandringen op ISI+ indien geen E-ID</a:t>
            </a:r>
          </a:p>
          <a:p>
            <a:pPr marL="1371600" lvl="2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3000" b="1" kern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Snelle manier om gegevens te verkrijgen</a:t>
            </a:r>
          </a:p>
          <a:p>
            <a:pPr marL="1371600" lvl="2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3000" b="1" kern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Niet optimaal, maar minder nadelen dan voorheen. </a:t>
            </a:r>
          </a:p>
          <a:p>
            <a:pPr marL="1371600" lvl="2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nl-BE" sz="3000" b="1" kern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8419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0"/>
            <a:ext cx="12192000" cy="1038983"/>
          </a:xfrm>
          <a:prstGeom prst="rect">
            <a:avLst/>
          </a:prstGeom>
          <a:solidFill>
            <a:srgbClr val="4F5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extBox 1"/>
          <p:cNvSpPr txBox="1"/>
          <p:nvPr/>
        </p:nvSpPr>
        <p:spPr>
          <a:xfrm>
            <a:off x="1323975" y="48968"/>
            <a:ext cx="10337082" cy="914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nl-BE" sz="4400" kern="700" spc="-200" dirty="0">
                <a:solidFill>
                  <a:schemeClr val="bg1">
                    <a:lumMod val="95000"/>
                  </a:schemeClr>
                </a:solidFill>
              </a:rPr>
              <a:t>Vragen</a:t>
            </a:r>
          </a:p>
        </p:txBody>
      </p:sp>
      <p:sp>
        <p:nvSpPr>
          <p:cNvPr id="7" name="Oval 6"/>
          <p:cNvSpPr/>
          <p:nvPr/>
        </p:nvSpPr>
        <p:spPr>
          <a:xfrm>
            <a:off x="375698" y="91153"/>
            <a:ext cx="948277" cy="947830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54253"/>
              <a:satOff val="-2085"/>
              <a:lumOff val="732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601" b="14024"/>
          <a:stretch/>
        </p:blipFill>
        <p:spPr>
          <a:xfrm>
            <a:off x="849836" y="1054667"/>
            <a:ext cx="9820614" cy="57726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7561" y="6124922"/>
            <a:ext cx="1640241" cy="41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2602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0"/>
            <a:ext cx="12192000" cy="1038983"/>
          </a:xfrm>
          <a:prstGeom prst="rect">
            <a:avLst/>
          </a:prstGeom>
          <a:solidFill>
            <a:srgbClr val="4F5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extBox 1"/>
          <p:cNvSpPr txBox="1"/>
          <p:nvPr/>
        </p:nvSpPr>
        <p:spPr>
          <a:xfrm>
            <a:off x="1323975" y="48968"/>
            <a:ext cx="10337082" cy="914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nl-BE" sz="4400" kern="700" spc="-200" dirty="0">
                <a:solidFill>
                  <a:schemeClr val="bg1">
                    <a:lumMod val="95000"/>
                  </a:schemeClr>
                </a:solidFill>
              </a:rPr>
              <a:t>E-Health-Platform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07702" y="1274353"/>
            <a:ext cx="83044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3600" b="1" kern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Federaal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3600" b="1" kern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Connectie - Platform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3600" b="1" kern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Transport / Encryptie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3600" b="1" kern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Basis voor andere diensten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46018"/>
            <a:ext cx="5811982" cy="58119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7561" y="6124922"/>
            <a:ext cx="1640241" cy="41214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75698" y="91153"/>
            <a:ext cx="948277" cy="947830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54253"/>
              <a:satOff val="-2085"/>
              <a:lumOff val="732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xmlns="" val="1229811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0"/>
            <a:ext cx="12192000" cy="1038983"/>
          </a:xfrm>
          <a:prstGeom prst="rect">
            <a:avLst/>
          </a:prstGeom>
          <a:solidFill>
            <a:srgbClr val="4F5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extBox 1"/>
          <p:cNvSpPr txBox="1"/>
          <p:nvPr/>
        </p:nvSpPr>
        <p:spPr>
          <a:xfrm>
            <a:off x="1323975" y="48968"/>
            <a:ext cx="10337082" cy="914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nl-BE" sz="4400" kern="700" spc="-200" dirty="0">
                <a:solidFill>
                  <a:schemeClr val="bg1">
                    <a:lumMod val="95000"/>
                  </a:schemeClr>
                </a:solidFill>
              </a:rPr>
              <a:t>E-Health-Platform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7561" y="6124922"/>
            <a:ext cx="1640241" cy="41214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75698" y="91153"/>
            <a:ext cx="948277" cy="947830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54253"/>
              <a:satOff val="-2085"/>
              <a:lumOff val="732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5698" y="1562431"/>
            <a:ext cx="3467584" cy="26292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3282" y="3401697"/>
            <a:ext cx="3606200" cy="240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902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0"/>
            <a:ext cx="12192000" cy="1038983"/>
          </a:xfrm>
          <a:prstGeom prst="rect">
            <a:avLst/>
          </a:prstGeom>
          <a:solidFill>
            <a:srgbClr val="4F5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extBox 1"/>
          <p:cNvSpPr txBox="1"/>
          <p:nvPr/>
        </p:nvSpPr>
        <p:spPr>
          <a:xfrm>
            <a:off x="1323975" y="48968"/>
            <a:ext cx="10337082" cy="914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nl-BE" sz="4400" kern="700" spc="-200" dirty="0">
                <a:solidFill>
                  <a:schemeClr val="bg1">
                    <a:lumMod val="95000"/>
                  </a:schemeClr>
                </a:solidFill>
              </a:rPr>
              <a:t>MyCareNet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15274" y="1257867"/>
            <a:ext cx="4762142" cy="5186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3200" kern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Online Platform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3200" kern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Contact met mutualiteiten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3200" kern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Samenwerking tussen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3200" kern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NIC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3200" kern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RIZIV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3200" kern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Mutualiteiten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7561" y="6124922"/>
            <a:ext cx="1640241" cy="41214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75698" y="91153"/>
            <a:ext cx="948277" cy="947830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54253"/>
              <a:satOff val="-2085"/>
              <a:lumOff val="732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050" name="Picture 2" descr="http://www.soft33.eu/download/img_mc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3332" y="1562651"/>
            <a:ext cx="4657725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7749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0"/>
            <a:ext cx="12192000" cy="1038983"/>
          </a:xfrm>
          <a:prstGeom prst="rect">
            <a:avLst/>
          </a:prstGeom>
          <a:solidFill>
            <a:srgbClr val="4F5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extBox 1"/>
          <p:cNvSpPr txBox="1"/>
          <p:nvPr/>
        </p:nvSpPr>
        <p:spPr>
          <a:xfrm>
            <a:off x="1323975" y="48968"/>
            <a:ext cx="10337082" cy="914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nl-BE" sz="4400" kern="700" spc="-200" dirty="0">
                <a:solidFill>
                  <a:schemeClr val="bg1">
                    <a:lumMod val="95000"/>
                  </a:schemeClr>
                </a:solidFill>
              </a:rPr>
              <a:t>MyCareNet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7561" y="6124922"/>
            <a:ext cx="1640241" cy="41214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75698" y="91153"/>
            <a:ext cx="948277" cy="947830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54253"/>
              <a:satOff val="-2085"/>
              <a:lumOff val="732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1487633027"/>
              </p:ext>
            </p:extLst>
          </p:nvPr>
        </p:nvGraphicFramePr>
        <p:xfrm>
          <a:off x="375698" y="1038982"/>
          <a:ext cx="10653546" cy="5819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3940879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0"/>
            <a:ext cx="12192000" cy="1038983"/>
          </a:xfrm>
          <a:prstGeom prst="rect">
            <a:avLst/>
          </a:prstGeom>
          <a:solidFill>
            <a:srgbClr val="4F5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extBox 1"/>
          <p:cNvSpPr txBox="1"/>
          <p:nvPr/>
        </p:nvSpPr>
        <p:spPr>
          <a:xfrm>
            <a:off x="1323975" y="48968"/>
            <a:ext cx="10337082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nl-BE" sz="4400" kern="700" spc="-200" dirty="0">
                <a:solidFill>
                  <a:schemeClr val="bg1">
                    <a:lumMod val="95000"/>
                  </a:schemeClr>
                </a:solidFill>
              </a:rPr>
              <a:t>Regeling globaal medisch dossier: OUD SYSTEEM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5698" y="1391179"/>
            <a:ext cx="11372104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3000" kern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Huidige problemen: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3000" kern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Administratie 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3000" kern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Uitgestelde betaling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3000" kern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Moeilijke controle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3000" kern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Patiënt bestraft bij wisselen arts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3000" kern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Dubbele GMD’s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nl-BE" sz="3000" kern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7561" y="6124922"/>
            <a:ext cx="1640241" cy="41214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75698" y="91153"/>
            <a:ext cx="948277" cy="947830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54253"/>
              <a:satOff val="-2085"/>
              <a:lumOff val="732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1" name="Shape 141"/>
          <p:cNvPicPr preferRelativeResize="0"/>
          <p:nvPr/>
        </p:nvPicPr>
        <p:blipFill>
          <a:blip r:embed="rId4" cstate="print"/>
          <a:stretch>
            <a:fillRect/>
          </a:stretch>
        </p:blipFill>
        <p:spPr>
          <a:xfrm>
            <a:off x="5317067" y="1087951"/>
            <a:ext cx="3352800" cy="23973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51737" y="1484376"/>
            <a:ext cx="2711647" cy="40019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979592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0"/>
            <a:ext cx="12192000" cy="1038983"/>
          </a:xfrm>
          <a:prstGeom prst="rect">
            <a:avLst/>
          </a:prstGeom>
          <a:solidFill>
            <a:srgbClr val="4F5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extBox 1"/>
          <p:cNvSpPr txBox="1"/>
          <p:nvPr/>
        </p:nvSpPr>
        <p:spPr>
          <a:xfrm>
            <a:off x="1323975" y="48968"/>
            <a:ext cx="10337082" cy="914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nl-BE" sz="4400" kern="700" spc="-200" dirty="0">
                <a:solidFill>
                  <a:schemeClr val="bg1">
                    <a:lumMod val="95000"/>
                  </a:schemeClr>
                </a:solidFill>
              </a:rPr>
              <a:t>Regeling globaal medisch dossier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7561" y="6124922"/>
            <a:ext cx="1640241" cy="41214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75698" y="91153"/>
            <a:ext cx="948277" cy="947830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54253"/>
              <a:satOff val="-2085"/>
              <a:lumOff val="732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3" name="Diagram 2"/>
          <p:cNvGraphicFramePr/>
          <p:nvPr>
            <p:extLst/>
          </p:nvPr>
        </p:nvGraphicFramePr>
        <p:xfrm>
          <a:off x="869244" y="1151467"/>
          <a:ext cx="9674578" cy="5621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2066707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0E656C-5ECD-4D73-9FE2-B99E689483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B00E656C-5ECD-4D73-9FE2-B99E689483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D60DAC5-6CF4-46C2-8011-4F295846FE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D60DAC5-6CF4-46C2-8011-4F295846FE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EB7446-C371-4F74-ADDB-A3668BAFF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3EEB7446-C371-4F74-ADDB-A3668BAFF0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D28597A-CA9A-4505-A631-4AC764C56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3D28597A-CA9A-4505-A631-4AC764C562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FF800A-F6D2-4854-85FE-9F9E0F29A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13FF800A-F6D2-4854-85FE-9F9E0F29A0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9ABF3CF-BA91-4791-BF21-4F3DF11067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B9ABF3CF-BA91-4791-BF21-4F3DF11067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1BDE0E-0F70-4D0C-91F7-8A6A8EF4C1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401BDE0E-0F70-4D0C-91F7-8A6A8EF4C1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6EB138-91A5-46E4-BFCB-54E8D28F6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A76EB138-91A5-46E4-BFCB-54E8D28F6E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4C1A64E-62C4-4657-85A5-C5FF54644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54C1A64E-62C4-4657-85A5-C5FF546442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F43C55-8960-4C4E-8969-AA06D9A96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12F43C55-8960-4C4E-8969-AA06D9A963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4DC87E-85CA-4E4E-8235-C12A0A6497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D44DC87E-85CA-4E4E-8235-C12A0A6497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FB1CF02-3AFB-402B-95B5-C78D4369CA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3FB1CF02-3AFB-402B-95B5-C78D4369CA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75D8142-8809-42D1-A1ED-0CE7065F79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dgm id="{375D8142-8809-42D1-A1ED-0CE7065F79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96695E6-376E-4E56-86E3-14E8288D77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graphicEl>
                                              <a:dgm id="{D96695E6-376E-4E56-86E3-14E8288D77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87329D5-9C80-40A8-985F-A0F664F192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graphicEl>
                                              <a:dgm id="{387329D5-9C80-40A8-985F-A0F664F192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A109D82-A7C2-4F21-AE26-D9DBACF5D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graphicEl>
                                              <a:dgm id="{BA109D82-A7C2-4F21-AE26-D9DBACF5D3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36EAB2-8E29-4A6C-BDCB-D8472CFACD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graphicEl>
                                              <a:dgm id="{9A36EAB2-8E29-4A6C-BDCB-D8472CFACD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9306BC9-237D-406A-B0BE-F029F355B0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graphicEl>
                                              <a:dgm id="{D9306BC9-237D-406A-B0BE-F029F355B0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71687BA-BCD6-4B7F-8C9C-CB1C4A725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graphicEl>
                                              <a:dgm id="{071687BA-BCD6-4B7F-8C9C-CB1C4A725D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D61890-0795-413D-BA94-0418F297BD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>
                                            <p:graphicEl>
                                              <a:dgm id="{6CD61890-0795-413D-BA94-0418F297BD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76e34c138b4f69a8e8f45d1b25728b7f05d9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3589</TotalTime>
  <Words>519</Words>
  <Application>Microsoft Office PowerPoint</Application>
  <PresentationFormat>Aangepast</PresentationFormat>
  <Paragraphs>208</Paragraphs>
  <Slides>34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34</vt:i4>
      </vt:variant>
    </vt:vector>
  </HeadingPairs>
  <TitlesOfParts>
    <vt:vector size="35" baseType="lpstr">
      <vt:lpstr>Office Theme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  <vt:lpstr>Dia 23</vt:lpstr>
      <vt:lpstr>Dia 24</vt:lpstr>
      <vt:lpstr>Dia 25</vt:lpstr>
      <vt:lpstr>Dia 26</vt:lpstr>
      <vt:lpstr>Dia 27</vt:lpstr>
      <vt:lpstr>Dia 28</vt:lpstr>
      <vt:lpstr>Dia 29</vt:lpstr>
      <vt:lpstr>Dia 30</vt:lpstr>
      <vt:lpstr>Dia 31</vt:lpstr>
      <vt:lpstr>Dia 32</vt:lpstr>
      <vt:lpstr>Dia 33</vt:lpstr>
      <vt:lpstr>Dia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arnout vdk</dc:creator>
  <cp:lastModifiedBy>ASGB</cp:lastModifiedBy>
  <cp:revision>66</cp:revision>
  <dcterms:created xsi:type="dcterms:W3CDTF">2014-04-05T10:34:39Z</dcterms:created>
  <dcterms:modified xsi:type="dcterms:W3CDTF">2018-01-30T10:38:09Z</dcterms:modified>
</cp:coreProperties>
</file>